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09014" y="900878"/>
            <a:ext cx="10579100" cy="2344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rgbClr val="2F3237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2F3237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rgbClr val="2F3237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2F3237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28699" y="4773678"/>
            <a:ext cx="7153275" cy="4485005"/>
          </a:xfrm>
          <a:custGeom>
            <a:avLst/>
            <a:gdLst/>
            <a:ahLst/>
            <a:cxnLst/>
            <a:rect l="l" t="t" r="r" b="b"/>
            <a:pathLst>
              <a:path w="7153275" h="4485005">
                <a:moveTo>
                  <a:pt x="6888661" y="53006"/>
                </a:moveTo>
                <a:lnTo>
                  <a:pt x="6938350" y="81614"/>
                </a:lnTo>
                <a:lnTo>
                  <a:pt x="6976705" y="110008"/>
                </a:lnTo>
                <a:lnTo>
                  <a:pt x="7012335" y="142277"/>
                </a:lnTo>
                <a:lnTo>
                  <a:pt x="7044604" y="177908"/>
                </a:lnTo>
                <a:lnTo>
                  <a:pt x="7072998" y="216263"/>
                </a:lnTo>
                <a:lnTo>
                  <a:pt x="7097387" y="257023"/>
                </a:lnTo>
                <a:lnTo>
                  <a:pt x="7117636" y="299871"/>
                </a:lnTo>
                <a:lnTo>
                  <a:pt x="7133616" y="344488"/>
                </a:lnTo>
                <a:lnTo>
                  <a:pt x="7145193" y="390555"/>
                </a:lnTo>
                <a:lnTo>
                  <a:pt x="7152236" y="437754"/>
                </a:lnTo>
                <a:lnTo>
                  <a:pt x="7153274" y="458719"/>
                </a:lnTo>
              </a:path>
              <a:path w="7153275" h="4485005">
                <a:moveTo>
                  <a:pt x="7153274" y="4025856"/>
                </a:moveTo>
                <a:lnTo>
                  <a:pt x="7145193" y="4094020"/>
                </a:lnTo>
                <a:lnTo>
                  <a:pt x="7133616" y="4140087"/>
                </a:lnTo>
                <a:lnTo>
                  <a:pt x="7117636" y="4184704"/>
                </a:lnTo>
                <a:lnTo>
                  <a:pt x="7097387" y="4227552"/>
                </a:lnTo>
                <a:lnTo>
                  <a:pt x="7072998" y="4268313"/>
                </a:lnTo>
                <a:lnTo>
                  <a:pt x="7044604" y="4306668"/>
                </a:lnTo>
                <a:lnTo>
                  <a:pt x="7012335" y="4342298"/>
                </a:lnTo>
                <a:lnTo>
                  <a:pt x="6976705" y="4374567"/>
                </a:lnTo>
                <a:lnTo>
                  <a:pt x="6938350" y="4402962"/>
                </a:lnTo>
                <a:lnTo>
                  <a:pt x="6897589" y="4427350"/>
                </a:lnTo>
                <a:lnTo>
                  <a:pt x="6854741" y="4447600"/>
                </a:lnTo>
                <a:lnTo>
                  <a:pt x="6810125" y="4463579"/>
                </a:lnTo>
                <a:lnTo>
                  <a:pt x="6764057" y="4475156"/>
                </a:lnTo>
                <a:lnTo>
                  <a:pt x="6716859" y="4482199"/>
                </a:lnTo>
                <a:lnTo>
                  <a:pt x="6668846" y="4484576"/>
                </a:lnTo>
                <a:lnTo>
                  <a:pt x="485766" y="4484576"/>
                </a:lnTo>
                <a:lnTo>
                  <a:pt x="437754" y="4482199"/>
                </a:lnTo>
                <a:lnTo>
                  <a:pt x="390555" y="4475156"/>
                </a:lnTo>
                <a:lnTo>
                  <a:pt x="344488" y="4463579"/>
                </a:lnTo>
                <a:lnTo>
                  <a:pt x="299871" y="4447600"/>
                </a:lnTo>
                <a:lnTo>
                  <a:pt x="257023" y="4427350"/>
                </a:lnTo>
                <a:lnTo>
                  <a:pt x="216263" y="4402962"/>
                </a:lnTo>
                <a:lnTo>
                  <a:pt x="177908" y="4374567"/>
                </a:lnTo>
                <a:lnTo>
                  <a:pt x="142277" y="4342298"/>
                </a:lnTo>
                <a:lnTo>
                  <a:pt x="110008" y="4306668"/>
                </a:lnTo>
                <a:lnTo>
                  <a:pt x="81614" y="4268313"/>
                </a:lnTo>
                <a:lnTo>
                  <a:pt x="57226" y="4227552"/>
                </a:lnTo>
                <a:lnTo>
                  <a:pt x="36976" y="4184704"/>
                </a:lnTo>
                <a:lnTo>
                  <a:pt x="20997" y="4140087"/>
                </a:lnTo>
                <a:lnTo>
                  <a:pt x="9420" y="4094020"/>
                </a:lnTo>
                <a:lnTo>
                  <a:pt x="2377" y="4046821"/>
                </a:lnTo>
                <a:lnTo>
                  <a:pt x="0" y="3998810"/>
                </a:lnTo>
                <a:lnTo>
                  <a:pt x="0" y="485766"/>
                </a:lnTo>
                <a:lnTo>
                  <a:pt x="2377" y="437754"/>
                </a:lnTo>
                <a:lnTo>
                  <a:pt x="9420" y="390555"/>
                </a:lnTo>
                <a:lnTo>
                  <a:pt x="20997" y="344488"/>
                </a:lnTo>
                <a:lnTo>
                  <a:pt x="36976" y="299871"/>
                </a:lnTo>
                <a:lnTo>
                  <a:pt x="57226" y="257023"/>
                </a:lnTo>
                <a:lnTo>
                  <a:pt x="81614" y="216263"/>
                </a:lnTo>
                <a:lnTo>
                  <a:pt x="110008" y="177908"/>
                </a:lnTo>
                <a:lnTo>
                  <a:pt x="142277" y="142277"/>
                </a:lnTo>
                <a:lnTo>
                  <a:pt x="177908" y="110008"/>
                </a:lnTo>
                <a:lnTo>
                  <a:pt x="216263" y="81614"/>
                </a:lnTo>
                <a:lnTo>
                  <a:pt x="257023" y="57226"/>
                </a:lnTo>
                <a:lnTo>
                  <a:pt x="299871" y="36976"/>
                </a:lnTo>
                <a:lnTo>
                  <a:pt x="344488" y="20997"/>
                </a:lnTo>
                <a:lnTo>
                  <a:pt x="390555" y="9420"/>
                </a:lnTo>
                <a:lnTo>
                  <a:pt x="437754" y="2377"/>
                </a:lnTo>
                <a:lnTo>
                  <a:pt x="485766" y="0"/>
                </a:lnTo>
                <a:lnTo>
                  <a:pt x="6668846" y="0"/>
                </a:lnTo>
                <a:lnTo>
                  <a:pt x="6716859" y="2377"/>
                </a:lnTo>
                <a:lnTo>
                  <a:pt x="6764057" y="9420"/>
                </a:lnTo>
                <a:lnTo>
                  <a:pt x="6810125" y="20997"/>
                </a:lnTo>
                <a:lnTo>
                  <a:pt x="6854741" y="36976"/>
                </a:lnTo>
                <a:lnTo>
                  <a:pt x="6888661" y="53006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30497" y="3370351"/>
            <a:ext cx="1259840" cy="1259840"/>
          </a:xfrm>
          <a:custGeom>
            <a:avLst/>
            <a:gdLst/>
            <a:ahLst/>
            <a:cxnLst/>
            <a:rect l="l" t="t" r="r" b="b"/>
            <a:pathLst>
              <a:path w="1259839" h="1259839">
                <a:moveTo>
                  <a:pt x="629642" y="1259279"/>
                </a:moveTo>
                <a:lnTo>
                  <a:pt x="582649" y="1257552"/>
                </a:lnTo>
                <a:lnTo>
                  <a:pt x="536596" y="1252452"/>
                </a:lnTo>
                <a:lnTo>
                  <a:pt x="491603" y="1244101"/>
                </a:lnTo>
                <a:lnTo>
                  <a:pt x="447791" y="1232621"/>
                </a:lnTo>
                <a:lnTo>
                  <a:pt x="405283" y="1218133"/>
                </a:lnTo>
                <a:lnTo>
                  <a:pt x="364199" y="1200759"/>
                </a:lnTo>
                <a:lnTo>
                  <a:pt x="324662" y="1180621"/>
                </a:lnTo>
                <a:lnTo>
                  <a:pt x="286794" y="1157840"/>
                </a:lnTo>
                <a:lnTo>
                  <a:pt x="250716" y="1132539"/>
                </a:lnTo>
                <a:lnTo>
                  <a:pt x="216549" y="1104839"/>
                </a:lnTo>
                <a:lnTo>
                  <a:pt x="184417" y="1074862"/>
                </a:lnTo>
                <a:lnTo>
                  <a:pt x="154439" y="1042729"/>
                </a:lnTo>
                <a:lnTo>
                  <a:pt x="126739" y="1008563"/>
                </a:lnTo>
                <a:lnTo>
                  <a:pt x="101438" y="972485"/>
                </a:lnTo>
                <a:lnTo>
                  <a:pt x="78658" y="934616"/>
                </a:lnTo>
                <a:lnTo>
                  <a:pt x="58520" y="895080"/>
                </a:lnTo>
                <a:lnTo>
                  <a:pt x="41146" y="853996"/>
                </a:lnTo>
                <a:lnTo>
                  <a:pt x="26658" y="811488"/>
                </a:lnTo>
                <a:lnTo>
                  <a:pt x="15177" y="767676"/>
                </a:lnTo>
                <a:lnTo>
                  <a:pt x="6826" y="722683"/>
                </a:lnTo>
                <a:lnTo>
                  <a:pt x="1726" y="676630"/>
                </a:lnTo>
                <a:lnTo>
                  <a:pt x="0" y="629637"/>
                </a:lnTo>
                <a:lnTo>
                  <a:pt x="1726" y="582648"/>
                </a:lnTo>
                <a:lnTo>
                  <a:pt x="6826" y="536596"/>
                </a:lnTo>
                <a:lnTo>
                  <a:pt x="15177" y="491603"/>
                </a:lnTo>
                <a:lnTo>
                  <a:pt x="26658" y="447791"/>
                </a:lnTo>
                <a:lnTo>
                  <a:pt x="41146" y="405283"/>
                </a:lnTo>
                <a:lnTo>
                  <a:pt x="58520" y="364199"/>
                </a:lnTo>
                <a:lnTo>
                  <a:pt x="78658" y="324662"/>
                </a:lnTo>
                <a:lnTo>
                  <a:pt x="101438" y="286794"/>
                </a:lnTo>
                <a:lnTo>
                  <a:pt x="126739" y="250716"/>
                </a:lnTo>
                <a:lnTo>
                  <a:pt x="154439" y="216549"/>
                </a:lnTo>
                <a:lnTo>
                  <a:pt x="184417" y="184417"/>
                </a:lnTo>
                <a:lnTo>
                  <a:pt x="216549" y="154440"/>
                </a:lnTo>
                <a:lnTo>
                  <a:pt x="250716" y="126740"/>
                </a:lnTo>
                <a:lnTo>
                  <a:pt x="286794" y="101438"/>
                </a:lnTo>
                <a:lnTo>
                  <a:pt x="324662" y="78658"/>
                </a:lnTo>
                <a:lnTo>
                  <a:pt x="364199" y="58520"/>
                </a:lnTo>
                <a:lnTo>
                  <a:pt x="405283" y="41146"/>
                </a:lnTo>
                <a:lnTo>
                  <a:pt x="447791" y="26658"/>
                </a:lnTo>
                <a:lnTo>
                  <a:pt x="491603" y="15177"/>
                </a:lnTo>
                <a:lnTo>
                  <a:pt x="536596" y="6826"/>
                </a:lnTo>
                <a:lnTo>
                  <a:pt x="582649" y="1727"/>
                </a:lnTo>
                <a:lnTo>
                  <a:pt x="629639" y="0"/>
                </a:lnTo>
                <a:lnTo>
                  <a:pt x="676630" y="1727"/>
                </a:lnTo>
                <a:lnTo>
                  <a:pt x="722683" y="6826"/>
                </a:lnTo>
                <a:lnTo>
                  <a:pt x="767676" y="15177"/>
                </a:lnTo>
                <a:lnTo>
                  <a:pt x="811488" y="26658"/>
                </a:lnTo>
                <a:lnTo>
                  <a:pt x="853996" y="41146"/>
                </a:lnTo>
                <a:lnTo>
                  <a:pt x="895080" y="58520"/>
                </a:lnTo>
                <a:lnTo>
                  <a:pt x="934616" y="78658"/>
                </a:lnTo>
                <a:lnTo>
                  <a:pt x="972485" y="101438"/>
                </a:lnTo>
                <a:lnTo>
                  <a:pt x="1008563" y="126740"/>
                </a:lnTo>
                <a:lnTo>
                  <a:pt x="1042729" y="154440"/>
                </a:lnTo>
                <a:lnTo>
                  <a:pt x="1074862" y="184417"/>
                </a:lnTo>
                <a:lnTo>
                  <a:pt x="1104839" y="216549"/>
                </a:lnTo>
                <a:lnTo>
                  <a:pt x="1132539" y="250716"/>
                </a:lnTo>
                <a:lnTo>
                  <a:pt x="1157840" y="286794"/>
                </a:lnTo>
                <a:lnTo>
                  <a:pt x="1180621" y="324662"/>
                </a:lnTo>
                <a:lnTo>
                  <a:pt x="1200759" y="364199"/>
                </a:lnTo>
                <a:lnTo>
                  <a:pt x="1218133" y="405283"/>
                </a:lnTo>
                <a:lnTo>
                  <a:pt x="1232621" y="447791"/>
                </a:lnTo>
                <a:lnTo>
                  <a:pt x="1244101" y="491603"/>
                </a:lnTo>
                <a:lnTo>
                  <a:pt x="1252452" y="536596"/>
                </a:lnTo>
                <a:lnTo>
                  <a:pt x="1257552" y="582648"/>
                </a:lnTo>
                <a:lnTo>
                  <a:pt x="1259279" y="629639"/>
                </a:lnTo>
                <a:lnTo>
                  <a:pt x="1257552" y="676630"/>
                </a:lnTo>
                <a:lnTo>
                  <a:pt x="1252452" y="722683"/>
                </a:lnTo>
                <a:lnTo>
                  <a:pt x="1244101" y="767676"/>
                </a:lnTo>
                <a:lnTo>
                  <a:pt x="1232621" y="811488"/>
                </a:lnTo>
                <a:lnTo>
                  <a:pt x="1218133" y="853996"/>
                </a:lnTo>
                <a:lnTo>
                  <a:pt x="1200759" y="895080"/>
                </a:lnTo>
                <a:lnTo>
                  <a:pt x="1180621" y="934616"/>
                </a:lnTo>
                <a:lnTo>
                  <a:pt x="1157840" y="972485"/>
                </a:lnTo>
                <a:lnTo>
                  <a:pt x="1132539" y="1008563"/>
                </a:lnTo>
                <a:lnTo>
                  <a:pt x="1104839" y="1042729"/>
                </a:lnTo>
                <a:lnTo>
                  <a:pt x="1074862" y="1074862"/>
                </a:lnTo>
                <a:lnTo>
                  <a:pt x="1042729" y="1104839"/>
                </a:lnTo>
                <a:lnTo>
                  <a:pt x="1008563" y="1132539"/>
                </a:lnTo>
                <a:lnTo>
                  <a:pt x="972485" y="1157840"/>
                </a:lnTo>
                <a:lnTo>
                  <a:pt x="934616" y="1180621"/>
                </a:lnTo>
                <a:lnTo>
                  <a:pt x="895080" y="1200759"/>
                </a:lnTo>
                <a:lnTo>
                  <a:pt x="853996" y="1218133"/>
                </a:lnTo>
                <a:lnTo>
                  <a:pt x="811488" y="1232621"/>
                </a:lnTo>
                <a:lnTo>
                  <a:pt x="767676" y="1244101"/>
                </a:lnTo>
                <a:lnTo>
                  <a:pt x="722683" y="1252452"/>
                </a:lnTo>
                <a:lnTo>
                  <a:pt x="676630" y="1257552"/>
                </a:lnTo>
                <a:lnTo>
                  <a:pt x="629642" y="1259279"/>
                </a:lnTo>
                <a:close/>
              </a:path>
            </a:pathLst>
          </a:custGeom>
          <a:solidFill>
            <a:srgbClr val="3381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rgbClr val="2F3237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rgbClr val="2F3237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12118" y="522578"/>
            <a:ext cx="14663762" cy="1775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rgbClr val="2F3237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8836" y="3412893"/>
            <a:ext cx="16376650" cy="4056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2F3237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9" Type="http://schemas.openxmlformats.org/officeDocument/2006/relationships/image" Target="../media/image15.jpg"/><Relationship Id="rId10" Type="http://schemas.openxmlformats.org/officeDocument/2006/relationships/image" Target="../media/image16.jpg"/><Relationship Id="rId11" Type="http://schemas.openxmlformats.org/officeDocument/2006/relationships/image" Target="../media/image17.jpg"/><Relationship Id="rId12" Type="http://schemas.openxmlformats.org/officeDocument/2006/relationships/image" Target="../media/image18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6150" y="0"/>
              <a:ext cx="3411848" cy="36783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48252"/>
              <a:ext cx="2635489" cy="313874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4619" y="1079988"/>
            <a:ext cx="8940800" cy="61785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 indent="574675">
              <a:lnSpc>
                <a:spcPct val="116399"/>
              </a:lnSpc>
              <a:spcBef>
                <a:spcPts val="90"/>
              </a:spcBef>
            </a:pPr>
            <a:r>
              <a:rPr dirty="0" sz="17350" spc="-280"/>
              <a:t>RPPOOP </a:t>
            </a:r>
            <a:r>
              <a:rPr dirty="0" sz="17350" spc="50"/>
              <a:t>PROJECT</a:t>
            </a:r>
            <a:endParaRPr sz="17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2778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122148"/>
            <a:ext cx="2251673" cy="179083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0844" y="4122148"/>
            <a:ext cx="1954195" cy="177708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8139" y="3920621"/>
            <a:ext cx="2370664" cy="175418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4409" y="7598464"/>
            <a:ext cx="2384394" cy="177708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7973" y="3911461"/>
            <a:ext cx="2393547" cy="177250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57973" y="7822891"/>
            <a:ext cx="2384394" cy="179083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35268" y="4135888"/>
            <a:ext cx="2384394" cy="177708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98830" y="4135888"/>
            <a:ext cx="2370664" cy="176334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62402" y="4424435"/>
            <a:ext cx="2370664" cy="169006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35268" y="7607624"/>
            <a:ext cx="2384394" cy="1781669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0" y="10145018"/>
            <a:ext cx="18288000" cy="128270"/>
          </a:xfrm>
          <a:custGeom>
            <a:avLst/>
            <a:gdLst/>
            <a:ahLst/>
            <a:cxnLst/>
            <a:rect l="l" t="t" r="r" b="b"/>
            <a:pathLst>
              <a:path w="18288000" h="128270">
                <a:moveTo>
                  <a:pt x="0" y="0"/>
                </a:moveTo>
                <a:lnTo>
                  <a:pt x="18288000" y="0"/>
                </a:lnTo>
                <a:lnTo>
                  <a:pt x="18288000" y="128243"/>
                </a:lnTo>
                <a:lnTo>
                  <a:pt x="0" y="12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270736" y="1598264"/>
            <a:ext cx="3543935" cy="1362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858010" algn="l"/>
                <a:tab pos="2065655" algn="l"/>
                <a:tab pos="3021330" algn="l"/>
              </a:tabLst>
            </a:pPr>
            <a:r>
              <a:rPr dirty="0" u="heavy" sz="1400" spc="-229">
                <a:solidFill>
                  <a:srgbClr val="979597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.</a:t>
            </a:r>
            <a:r>
              <a:rPr dirty="0" u="heavy" sz="1400" spc="-720">
                <a:solidFill>
                  <a:srgbClr val="979597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_</a:t>
            </a:r>
            <a:r>
              <a:rPr dirty="0" u="heavy" sz="1250" spc="-470">
                <a:solidFill>
                  <a:srgbClr val="979597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S</a:t>
            </a:r>
            <a:r>
              <a:rPr dirty="0" sz="1400" spc="-409">
                <a:solidFill>
                  <a:srgbClr val="979597"/>
                </a:solidFill>
                <a:latin typeface="Arial"/>
                <a:cs typeface="Arial"/>
              </a:rPr>
              <a:t>I</a:t>
            </a:r>
            <a:r>
              <a:rPr dirty="0" sz="1250" spc="-220">
                <a:solidFill>
                  <a:srgbClr val="979597"/>
                </a:solidFill>
                <a:latin typeface="Arial"/>
                <a:cs typeface="Arial"/>
              </a:rPr>
              <a:t>_e_ar_ch_t_or_r_ec_ip_e_</a:t>
            </a:r>
            <a:r>
              <a:rPr dirty="0" sz="1250" spc="-335">
                <a:solidFill>
                  <a:srgbClr val="979597"/>
                </a:solidFill>
                <a:latin typeface="Arial"/>
                <a:cs typeface="Arial"/>
              </a:rPr>
              <a:t>s</a:t>
            </a:r>
            <a:r>
              <a:rPr dirty="0" u="sng" sz="1250" spc="500">
                <a:solidFill>
                  <a:srgbClr val="979597"/>
                </a:solidFill>
                <a:uFill>
                  <a:solidFill>
                    <a:srgbClr val="969496"/>
                  </a:solidFill>
                </a:u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979597"/>
                </a:solidFill>
                <a:latin typeface="Arial"/>
                <a:cs typeface="Arial"/>
              </a:rPr>
              <a:t>	</a:t>
            </a:r>
            <a:r>
              <a:rPr dirty="0" u="dbl" sz="1400">
                <a:solidFill>
                  <a:srgbClr val="979597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	</a:t>
            </a:r>
            <a:r>
              <a:rPr dirty="0" u="dbl" sz="1400" spc="-125">
                <a:solidFill>
                  <a:srgbClr val="979597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,I</a:t>
            </a:r>
            <a:r>
              <a:rPr dirty="0" u="dbl" sz="1400" spc="-200">
                <a:solidFill>
                  <a:srgbClr val="979597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 </a:t>
            </a:r>
            <a:r>
              <a:rPr dirty="0" u="dbl" sz="1400">
                <a:solidFill>
                  <a:srgbClr val="979597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[</a:t>
            </a:r>
            <a:r>
              <a:rPr dirty="0" u="dbl" sz="1400" spc="-10">
                <a:solidFill>
                  <a:srgbClr val="979597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 </a:t>
            </a:r>
            <a:r>
              <a:rPr dirty="0" u="dbl" sz="1250">
                <a:solidFill>
                  <a:srgbClr val="2F2F3D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Sea</a:t>
            </a:r>
            <a:r>
              <a:rPr dirty="0" u="dbl" sz="1250">
                <a:solidFill>
                  <a:srgbClr val="57567B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r</a:t>
            </a:r>
            <a:r>
              <a:rPr dirty="0" u="dbl" sz="1250">
                <a:solidFill>
                  <a:srgbClr val="444B5E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ch</a:t>
            </a:r>
            <a:r>
              <a:rPr dirty="0" u="dbl" sz="1250" spc="185">
                <a:solidFill>
                  <a:srgbClr val="444B5E"/>
                </a:solidFill>
                <a:uFill>
                  <a:solidFill>
                    <a:srgbClr val="979597"/>
                  </a:solidFill>
                </a:uFill>
                <a:latin typeface="Arial"/>
                <a:cs typeface="Arial"/>
              </a:rPr>
              <a:t> </a:t>
            </a:r>
            <a:r>
              <a:rPr dirty="0" sz="1250" spc="-50">
                <a:solidFill>
                  <a:srgbClr val="979597"/>
                </a:solidFill>
                <a:latin typeface="Arial"/>
                <a:cs typeface="Arial"/>
              </a:rPr>
              <a:t>]</a:t>
            </a:r>
            <a:r>
              <a:rPr dirty="0" sz="1250">
                <a:solidFill>
                  <a:srgbClr val="979597"/>
                </a:solidFill>
                <a:latin typeface="Arial"/>
                <a:cs typeface="Arial"/>
              </a:rPr>
              <a:t>	</a:t>
            </a:r>
            <a:r>
              <a:rPr dirty="0" u="heavy" sz="1450" spc="-20">
                <a:solidFill>
                  <a:srgbClr val="262AF4"/>
                </a:solidFill>
                <a:uFill>
                  <a:solidFill>
                    <a:srgbClr val="262AF4"/>
                  </a:solidFill>
                </a:uFill>
                <a:latin typeface="Arial"/>
                <a:cs typeface="Arial"/>
              </a:rPr>
              <a:t>Home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250">
              <a:latin typeface="Arial"/>
              <a:cs typeface="Arial"/>
            </a:endParaRPr>
          </a:p>
          <a:p>
            <a:pPr algn="ctr" marR="6350">
              <a:lnSpc>
                <a:spcPct val="100000"/>
              </a:lnSpc>
              <a:spcBef>
                <a:spcPts val="5"/>
              </a:spcBef>
            </a:pPr>
            <a:r>
              <a:rPr dirty="0" sz="2250" spc="-10" b="1" i="1">
                <a:solidFill>
                  <a:srgbClr val="0F0F1A"/>
                </a:solidFill>
                <a:latin typeface="Arial"/>
                <a:cs typeface="Arial"/>
              </a:rPr>
              <a:t>Results</a:t>
            </a:r>
            <a:r>
              <a:rPr dirty="0" sz="2250" spc="-45" b="1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2250" b="1" i="1">
                <a:solidFill>
                  <a:srgbClr val="0F0F1A"/>
                </a:solidFill>
                <a:latin typeface="Arial"/>
                <a:cs typeface="Arial"/>
              </a:rPr>
              <a:t>for</a:t>
            </a:r>
            <a:r>
              <a:rPr dirty="0" sz="2250" spc="140" b="1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0F0F1A"/>
                </a:solidFill>
                <a:latin typeface="Arial"/>
                <a:cs typeface="Arial"/>
              </a:rPr>
              <a:t>""</a:t>
            </a:r>
            <a:endParaRPr sz="2250">
              <a:latin typeface="Arial"/>
              <a:cs typeface="Arial"/>
            </a:endParaRPr>
          </a:p>
          <a:p>
            <a:pPr algn="ctr" marL="14604">
              <a:lnSpc>
                <a:spcPct val="100000"/>
              </a:lnSpc>
              <a:spcBef>
                <a:spcPts val="1700"/>
              </a:spcBef>
            </a:pPr>
            <a:r>
              <a:rPr dirty="0" sz="2250" b="1" i="1">
                <a:solidFill>
                  <a:srgbClr val="0F0F1A"/>
                </a:solidFill>
                <a:latin typeface="Arial"/>
                <a:cs typeface="Arial"/>
              </a:rPr>
              <a:t>Here</a:t>
            </a:r>
            <a:r>
              <a:rPr dirty="0" sz="2250" spc="-70" b="1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2250" b="1" i="1">
                <a:solidFill>
                  <a:srgbClr val="0F0F1A"/>
                </a:solidFill>
                <a:latin typeface="Arial"/>
                <a:cs typeface="Arial"/>
              </a:rPr>
              <a:t>are</a:t>
            </a:r>
            <a:r>
              <a:rPr dirty="0" sz="2250" spc="-70" b="1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2250" b="1" i="1">
                <a:solidFill>
                  <a:srgbClr val="0F0F1A"/>
                </a:solidFill>
                <a:latin typeface="Arial"/>
                <a:cs typeface="Arial"/>
              </a:rPr>
              <a:t>some</a:t>
            </a:r>
            <a:r>
              <a:rPr dirty="0" sz="2250" spc="-70" b="1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2250" b="1" i="1">
                <a:solidFill>
                  <a:srgbClr val="0F0F1A"/>
                </a:solidFill>
                <a:latin typeface="Arial"/>
                <a:cs typeface="Arial"/>
              </a:rPr>
              <a:t>of</a:t>
            </a:r>
            <a:r>
              <a:rPr dirty="0" sz="2250" spc="-135" b="1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2250" b="1" i="1">
                <a:solidFill>
                  <a:srgbClr val="0F0F1A"/>
                </a:solidFill>
                <a:latin typeface="Arial"/>
                <a:cs typeface="Arial"/>
              </a:rPr>
              <a:t>them</a:t>
            </a:r>
            <a:r>
              <a:rPr dirty="0" sz="2250" spc="-15" b="1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2250" spc="-50" i="1">
                <a:solidFill>
                  <a:srgbClr val="0F0F1A"/>
                </a:solidFill>
                <a:latin typeface="Arial"/>
                <a:cs typeface="Arial"/>
              </a:rPr>
              <a:t>: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5444" y="3469757"/>
            <a:ext cx="1897380" cy="48831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3335" marR="5080" indent="-1270">
              <a:lnSpc>
                <a:spcPct val="102200"/>
              </a:lnSpc>
              <a:spcBef>
                <a:spcPts val="60"/>
              </a:spcBef>
            </a:pP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Red</a:t>
            </a:r>
            <a:r>
              <a:rPr dirty="0" sz="1500" spc="-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60" i="1">
                <a:solidFill>
                  <a:srgbClr val="0F0F1A"/>
                </a:solidFill>
                <a:latin typeface="Arial"/>
                <a:cs typeface="Arial"/>
              </a:rPr>
              <a:t>Lentil</a:t>
            </a:r>
            <a:r>
              <a:rPr dirty="0" sz="1500" spc="2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Soup</a:t>
            </a:r>
            <a:r>
              <a:rPr dirty="0" sz="1500" spc="3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65" i="1">
                <a:solidFill>
                  <a:srgbClr val="0F0F1A"/>
                </a:solidFill>
                <a:latin typeface="Arial"/>
                <a:cs typeface="Arial"/>
              </a:rPr>
              <a:t>with</a:t>
            </a:r>
            <a:r>
              <a:rPr dirty="0" sz="1500" spc="6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Chicken</a:t>
            </a:r>
            <a:r>
              <a:rPr dirty="0" sz="1500" spc="13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60" i="1">
                <a:solidFill>
                  <a:srgbClr val="0F0F1A"/>
                </a:solidFill>
                <a:latin typeface="Arial"/>
                <a:cs typeface="Arial"/>
              </a:rPr>
              <a:t>and</a:t>
            </a:r>
            <a:r>
              <a:rPr dirty="0" sz="1500" spc="5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F0F1A"/>
                </a:solidFill>
                <a:latin typeface="Arial"/>
                <a:cs typeface="Arial"/>
              </a:rPr>
              <a:t>Turnips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2418" y="5957528"/>
            <a:ext cx="657225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250" spc="-25" b="1" i="1">
                <a:solidFill>
                  <a:srgbClr val="0A0EF9"/>
                </a:solidFill>
                <a:uFill>
                  <a:solidFill>
                    <a:srgbClr val="0A0EF9"/>
                  </a:solidFill>
                </a:uFill>
                <a:latin typeface="Arial"/>
                <a:cs typeface="Arial"/>
              </a:rPr>
              <a:t>View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549540" y="3469757"/>
            <a:ext cx="2353310" cy="48831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04775" marR="5080" indent="-92710">
              <a:lnSpc>
                <a:spcPct val="102200"/>
              </a:lnSpc>
              <a:spcBef>
                <a:spcPts val="60"/>
              </a:spcBef>
            </a:pP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Asparagus</a:t>
            </a:r>
            <a:r>
              <a:rPr dirty="0" sz="1500" spc="26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and</a:t>
            </a:r>
            <a:r>
              <a:rPr dirty="0" sz="1500" spc="9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F0F1A"/>
                </a:solidFill>
                <a:latin typeface="Arial"/>
                <a:cs typeface="Arial"/>
              </a:rPr>
              <a:t>Pea</a:t>
            </a:r>
            <a:r>
              <a:rPr dirty="0" sz="1500" spc="40" i="1">
                <a:solidFill>
                  <a:srgbClr val="0F0F1A"/>
                </a:solidFill>
                <a:latin typeface="Arial"/>
                <a:cs typeface="Arial"/>
              </a:rPr>
              <a:t> Soup:</a:t>
            </a:r>
            <a:r>
              <a:rPr dirty="0" sz="1500" spc="4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Real</a:t>
            </a:r>
            <a:r>
              <a:rPr dirty="0" sz="1500" spc="6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Convenience</a:t>
            </a:r>
            <a:r>
              <a:rPr dirty="0" sz="1500" spc="254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30" i="1">
                <a:solidFill>
                  <a:srgbClr val="0F0F1A"/>
                </a:solidFill>
                <a:latin typeface="Arial"/>
                <a:cs typeface="Arial"/>
              </a:rPr>
              <a:t>Food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395983" y="5957528"/>
            <a:ext cx="657225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250" spc="-25" b="1" i="1">
                <a:solidFill>
                  <a:srgbClr val="0A0EF9"/>
                </a:solidFill>
                <a:uFill>
                  <a:solidFill>
                    <a:srgbClr val="0A0EF9"/>
                  </a:solidFill>
                </a:uFill>
                <a:latin typeface="Arial"/>
                <a:cs typeface="Arial"/>
              </a:rPr>
              <a:t>View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776472" y="3469757"/>
            <a:ext cx="12312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Garlicky</a:t>
            </a:r>
            <a:r>
              <a:rPr dirty="0" sz="1500" spc="37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F0F1A"/>
                </a:solidFill>
                <a:latin typeface="Arial"/>
                <a:cs typeface="Arial"/>
              </a:rPr>
              <a:t>Kale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064125" y="5728522"/>
            <a:ext cx="650240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250" spc="-45" b="1" i="1">
                <a:solidFill>
                  <a:srgbClr val="0A0EF9"/>
                </a:solidFill>
                <a:uFill>
                  <a:solidFill>
                    <a:srgbClr val="0A0EF9"/>
                  </a:solidFill>
                </a:uFill>
                <a:latin typeface="Arial"/>
                <a:cs typeface="Arial"/>
              </a:rPr>
              <a:t>View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205545" y="6941494"/>
            <a:ext cx="2367280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0430" marR="5080" indent="-888365">
              <a:lnSpc>
                <a:spcPct val="100000"/>
              </a:lnSpc>
              <a:spcBef>
                <a:spcPts val="100"/>
              </a:spcBef>
            </a:pP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Easy</a:t>
            </a:r>
            <a:r>
              <a:rPr dirty="0" sz="1500" spc="4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Homemade</a:t>
            </a:r>
            <a:r>
              <a:rPr dirty="0" sz="1500" spc="16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Rice</a:t>
            </a:r>
            <a:r>
              <a:rPr dirty="0" sz="1500" spc="5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25" i="1">
                <a:solidFill>
                  <a:srgbClr val="0F0F1A"/>
                </a:solidFill>
                <a:latin typeface="Arial"/>
                <a:cs typeface="Arial"/>
              </a:rPr>
              <a:t>and</a:t>
            </a:r>
            <a:r>
              <a:rPr dirty="0" sz="1500" spc="-2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F0F1A"/>
                </a:solidFill>
                <a:latin typeface="Arial"/>
                <a:cs typeface="Arial"/>
              </a:rPr>
              <a:t>Beans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064125" y="9424685"/>
            <a:ext cx="650240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250" spc="-45" b="1" i="1">
                <a:solidFill>
                  <a:srgbClr val="0A0EF9"/>
                </a:solidFill>
                <a:uFill>
                  <a:solidFill>
                    <a:srgbClr val="0A0EF9"/>
                  </a:solidFill>
                </a:uFill>
                <a:latin typeface="Arial"/>
                <a:cs typeface="Arial"/>
              </a:rPr>
              <a:t>View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996681" y="3469757"/>
            <a:ext cx="21228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Slow</a:t>
            </a:r>
            <a:r>
              <a:rPr dirty="0" sz="1500" spc="8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Cooker</a:t>
            </a:r>
            <a:r>
              <a:rPr dirty="0" sz="1500" spc="22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Beef</a:t>
            </a:r>
            <a:r>
              <a:rPr dirty="0" sz="1500" spc="12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F0F1A"/>
                </a:solidFill>
                <a:latin typeface="Arial"/>
                <a:cs typeface="Arial"/>
              </a:rPr>
              <a:t>Stew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727690" y="5728522"/>
            <a:ext cx="650240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250" spc="-45" b="1" i="1">
                <a:solidFill>
                  <a:srgbClr val="0A0EF9"/>
                </a:solidFill>
                <a:uFill>
                  <a:solidFill>
                    <a:srgbClr val="0A0EF9"/>
                  </a:solidFill>
                </a:uFill>
                <a:latin typeface="Arial"/>
                <a:cs typeface="Arial"/>
              </a:rPr>
              <a:t>View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913056" y="6941494"/>
            <a:ext cx="2283460" cy="7035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>
              <a:lnSpc>
                <a:spcPct val="98200"/>
              </a:lnSpc>
              <a:spcBef>
                <a:spcPts val="135"/>
              </a:spcBef>
            </a:pP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Tuscan</a:t>
            </a:r>
            <a:r>
              <a:rPr dirty="0" sz="1500" spc="2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55" i="1">
                <a:solidFill>
                  <a:srgbClr val="0F0F1A"/>
                </a:solidFill>
                <a:latin typeface="Arial"/>
                <a:cs typeface="Arial"/>
              </a:rPr>
              <a:t>White</a:t>
            </a:r>
            <a:r>
              <a:rPr dirty="0" sz="1500" spc="2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Bean</a:t>
            </a:r>
            <a:r>
              <a:rPr dirty="0" sz="1500" spc="7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F0F1A"/>
                </a:solidFill>
                <a:latin typeface="Arial"/>
                <a:cs typeface="Arial"/>
              </a:rPr>
              <a:t>Soup</a:t>
            </a:r>
            <a:r>
              <a:rPr dirty="0" sz="1500" spc="-2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95" i="1">
                <a:solidFill>
                  <a:srgbClr val="0F0F1A"/>
                </a:solidFill>
                <a:latin typeface="Arial"/>
                <a:cs typeface="Arial"/>
              </a:rPr>
              <a:t>with</a:t>
            </a:r>
            <a:r>
              <a:rPr dirty="0" sz="1500" spc="-1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Olive</a:t>
            </a:r>
            <a:r>
              <a:rPr dirty="0" sz="1500" spc="3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Oil</a:t>
            </a:r>
            <a:r>
              <a:rPr dirty="0" sz="1500" spc="14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25" i="1">
                <a:solidFill>
                  <a:srgbClr val="0F0F1A"/>
                </a:solidFill>
                <a:latin typeface="Arial"/>
                <a:cs typeface="Arial"/>
              </a:rPr>
              <a:t>and </a:t>
            </a:r>
            <a:r>
              <a:rPr dirty="0" sz="1500" spc="-10" i="1">
                <a:solidFill>
                  <a:srgbClr val="0F0F1A"/>
                </a:solidFill>
                <a:latin typeface="Arial"/>
                <a:cs typeface="Arial"/>
              </a:rPr>
              <a:t>Rosemary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929884" y="3469757"/>
            <a:ext cx="1574165" cy="48831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03530" marR="5080" indent="-291465">
              <a:lnSpc>
                <a:spcPct val="102200"/>
              </a:lnSpc>
              <a:spcBef>
                <a:spcPts val="60"/>
              </a:spcBef>
            </a:pP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Red</a:t>
            </a:r>
            <a:r>
              <a:rPr dirty="0" sz="1500" spc="3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Kidney</a:t>
            </a:r>
            <a:r>
              <a:rPr dirty="0" sz="1500" spc="24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F0F1A"/>
                </a:solidFill>
                <a:latin typeface="Arial"/>
                <a:cs typeface="Arial"/>
              </a:rPr>
              <a:t>Bean</a:t>
            </a:r>
            <a:r>
              <a:rPr dirty="0" sz="1500" spc="-2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F0F1A"/>
                </a:solidFill>
                <a:latin typeface="Arial"/>
                <a:cs typeface="Arial"/>
              </a:rPr>
              <a:t>Jambalaya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3255549" y="3469757"/>
            <a:ext cx="2259965" cy="48831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13335">
              <a:lnSpc>
                <a:spcPct val="102200"/>
              </a:lnSpc>
              <a:spcBef>
                <a:spcPts val="60"/>
              </a:spcBef>
            </a:pP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Cauliflower,</a:t>
            </a:r>
            <a:r>
              <a:rPr dirty="0" sz="1500" spc="18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60" i="1">
                <a:solidFill>
                  <a:srgbClr val="0F0F1A"/>
                </a:solidFill>
                <a:latin typeface="Arial"/>
                <a:cs typeface="Arial"/>
              </a:rPr>
              <a:t>Brown</a:t>
            </a:r>
            <a:r>
              <a:rPr dirty="0" sz="1500" spc="15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F0F1A"/>
                </a:solidFill>
                <a:latin typeface="Arial"/>
                <a:cs typeface="Arial"/>
              </a:rPr>
              <a:t>Rice</a:t>
            </a:r>
            <a:r>
              <a:rPr dirty="0" sz="1500" spc="-20" i="1">
                <a:solidFill>
                  <a:srgbClr val="2F2F3D"/>
                </a:solidFill>
                <a:latin typeface="Arial"/>
                <a:cs typeface="Arial"/>
              </a:rPr>
              <a:t>,</a:t>
            </a:r>
            <a:r>
              <a:rPr dirty="0" sz="1500" spc="-20" i="1">
                <a:solidFill>
                  <a:srgbClr val="2F2F3D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and</a:t>
            </a:r>
            <a:r>
              <a:rPr dirty="0" sz="1500" spc="-1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Vegetable</a:t>
            </a:r>
            <a:r>
              <a:rPr dirty="0" sz="1500" spc="7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50" i="1">
                <a:solidFill>
                  <a:srgbClr val="0F0F1A"/>
                </a:solidFill>
                <a:latin typeface="Arial"/>
                <a:cs typeface="Arial"/>
              </a:rPr>
              <a:t>Fried</a:t>
            </a:r>
            <a:r>
              <a:rPr dirty="0" sz="1500" spc="-4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F0F1A"/>
                </a:solidFill>
                <a:latin typeface="Arial"/>
                <a:cs typeface="Arial"/>
              </a:rPr>
              <a:t>Rice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6070326" y="3469757"/>
            <a:ext cx="1945005" cy="7035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34925" marR="5080" indent="-22860">
              <a:lnSpc>
                <a:spcPct val="98200"/>
              </a:lnSpc>
              <a:spcBef>
                <a:spcPts val="135"/>
              </a:spcBef>
            </a:pP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Quinoa</a:t>
            </a:r>
            <a:r>
              <a:rPr dirty="0" sz="1500" spc="5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60" i="1">
                <a:solidFill>
                  <a:srgbClr val="0F0F1A"/>
                </a:solidFill>
                <a:latin typeface="Arial"/>
                <a:cs typeface="Arial"/>
              </a:rPr>
              <a:t>and</a:t>
            </a:r>
            <a:r>
              <a:rPr dirty="0" sz="1500" spc="1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F0F1A"/>
                </a:solidFill>
                <a:latin typeface="Arial"/>
                <a:cs typeface="Arial"/>
              </a:rPr>
              <a:t>Chickpea</a:t>
            </a:r>
            <a:r>
              <a:rPr dirty="0" sz="1500" spc="-1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Salad</a:t>
            </a:r>
            <a:r>
              <a:rPr dirty="0" sz="1500" spc="6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75" i="1">
                <a:solidFill>
                  <a:srgbClr val="1A2131"/>
                </a:solidFill>
                <a:latin typeface="Arial"/>
                <a:cs typeface="Arial"/>
              </a:rPr>
              <a:t>with</a:t>
            </a:r>
            <a:r>
              <a:rPr dirty="0" sz="1500" spc="15" i="1">
                <a:solidFill>
                  <a:srgbClr val="1A2131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Sun-</a:t>
            </a:r>
            <a:r>
              <a:rPr dirty="0" sz="1500" spc="-10" i="1">
                <a:solidFill>
                  <a:srgbClr val="0F0F1A"/>
                </a:solidFill>
                <a:latin typeface="Arial"/>
                <a:cs typeface="Arial"/>
              </a:rPr>
              <a:t>Dried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Tomatoes</a:t>
            </a:r>
            <a:r>
              <a:rPr dirty="0" sz="1500" spc="25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and</a:t>
            </a:r>
            <a:r>
              <a:rPr dirty="0" sz="1500" spc="12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F0F1A"/>
                </a:solidFill>
                <a:latin typeface="Arial"/>
                <a:cs typeface="Arial"/>
              </a:rPr>
              <a:t>Dried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386679" y="5957528"/>
            <a:ext cx="657225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250" spc="-25" b="1" i="1">
                <a:solidFill>
                  <a:srgbClr val="0A0EF9"/>
                </a:solidFill>
                <a:uFill>
                  <a:solidFill>
                    <a:srgbClr val="0A0EF9"/>
                  </a:solidFill>
                </a:uFill>
                <a:latin typeface="Arial"/>
                <a:cs typeface="Arial"/>
              </a:rPr>
              <a:t>View</a:t>
            </a:r>
            <a:endParaRPr sz="22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4054822" y="5957528"/>
            <a:ext cx="657225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250" spc="-25" b="1" i="1">
                <a:solidFill>
                  <a:srgbClr val="0A0EF9"/>
                </a:solidFill>
                <a:uFill>
                  <a:solidFill>
                    <a:srgbClr val="0A0EF9"/>
                  </a:solidFill>
                </a:uFill>
                <a:latin typeface="Arial"/>
                <a:cs typeface="Arial"/>
              </a:rPr>
              <a:t>View</a:t>
            </a:r>
            <a:endParaRPr sz="22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6718381" y="6186535"/>
            <a:ext cx="650240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250" spc="-45" b="1" i="1">
                <a:solidFill>
                  <a:srgbClr val="0A0EF9"/>
                </a:solidFill>
                <a:uFill>
                  <a:solidFill>
                    <a:srgbClr val="0A0EF9"/>
                  </a:solidFill>
                </a:uFill>
                <a:latin typeface="Arial"/>
                <a:cs typeface="Arial"/>
              </a:rPr>
              <a:t>View</a:t>
            </a:r>
            <a:endParaRPr sz="22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893652" y="6941494"/>
            <a:ext cx="1655445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080">
              <a:lnSpc>
                <a:spcPct val="100000"/>
              </a:lnSpc>
              <a:spcBef>
                <a:spcPts val="100"/>
              </a:spcBef>
            </a:pP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Crunchy</a:t>
            </a:r>
            <a:r>
              <a:rPr dirty="0" sz="1500" spc="35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40" i="1">
                <a:solidFill>
                  <a:srgbClr val="0F0F1A"/>
                </a:solidFill>
                <a:latin typeface="Arial"/>
                <a:cs typeface="Arial"/>
              </a:rPr>
              <a:t>Brussels</a:t>
            </a:r>
            <a:r>
              <a:rPr dirty="0" sz="1500" spc="4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50" i="1">
                <a:solidFill>
                  <a:srgbClr val="0F0F1A"/>
                </a:solidFill>
                <a:latin typeface="Arial"/>
                <a:cs typeface="Arial"/>
              </a:rPr>
              <a:t>Sprouts</a:t>
            </a:r>
            <a:r>
              <a:rPr dirty="0" sz="1500" spc="60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F0F1A"/>
                </a:solidFill>
                <a:latin typeface="Arial"/>
                <a:cs typeface="Arial"/>
              </a:rPr>
              <a:t>Side</a:t>
            </a:r>
            <a:r>
              <a:rPr dirty="0" sz="1500" spc="65" i="1">
                <a:solidFill>
                  <a:srgbClr val="0F0F1A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F0F1A"/>
                </a:solidFill>
                <a:latin typeface="Arial"/>
                <a:cs typeface="Arial"/>
              </a:rPr>
              <a:t>Dish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727690" y="9658272"/>
            <a:ext cx="650240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250" spc="-45" b="1" i="1">
                <a:solidFill>
                  <a:srgbClr val="0A0EF9"/>
                </a:solidFill>
                <a:uFill>
                  <a:solidFill>
                    <a:srgbClr val="0A0EF9"/>
                  </a:solidFill>
                </a:uFill>
                <a:latin typeface="Arial"/>
                <a:cs typeface="Arial"/>
              </a:rPr>
              <a:t>View</a:t>
            </a:r>
            <a:endParaRPr sz="22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1391255" y="9424685"/>
            <a:ext cx="657225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250" spc="-25" b="1" i="1">
                <a:solidFill>
                  <a:srgbClr val="0A0EF9"/>
                </a:solidFill>
                <a:uFill>
                  <a:solidFill>
                    <a:srgbClr val="0A0EF9"/>
                  </a:solidFill>
                </a:uFill>
                <a:latin typeface="Arial"/>
                <a:cs typeface="Arial"/>
              </a:rPr>
              <a:t>View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6" y="0"/>
            <a:ext cx="14869287" cy="30961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7289" y="5106875"/>
            <a:ext cx="3176140" cy="235876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8732" y="9911429"/>
            <a:ext cx="2036574" cy="34808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96959" y="0"/>
            <a:ext cx="2691041" cy="602748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445930" y="7433580"/>
            <a:ext cx="2842069" cy="2825938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3130375" y="8752659"/>
            <a:ext cx="0" cy="1186815"/>
          </a:xfrm>
          <a:custGeom>
            <a:avLst/>
            <a:gdLst/>
            <a:ahLst/>
            <a:cxnLst/>
            <a:rect l="l" t="t" r="r" b="b"/>
            <a:pathLst>
              <a:path w="0" h="1186815">
                <a:moveTo>
                  <a:pt x="0" y="1186253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130375" y="8198464"/>
            <a:ext cx="0" cy="389890"/>
          </a:xfrm>
          <a:custGeom>
            <a:avLst/>
            <a:gdLst/>
            <a:ahLst/>
            <a:cxnLst/>
            <a:rect l="l" t="t" r="r" b="b"/>
            <a:pathLst>
              <a:path w="0" h="389890">
                <a:moveTo>
                  <a:pt x="0" y="389310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4869283" y="1603078"/>
            <a:ext cx="0" cy="8336280"/>
          </a:xfrm>
          <a:custGeom>
            <a:avLst/>
            <a:gdLst/>
            <a:ahLst/>
            <a:cxnLst/>
            <a:rect l="l" t="t" r="r" b="b"/>
            <a:pathLst>
              <a:path w="0" h="8336280">
                <a:moveTo>
                  <a:pt x="0" y="8335834"/>
                </a:moveTo>
                <a:lnTo>
                  <a:pt x="0" y="0"/>
                </a:lnTo>
              </a:path>
            </a:pathLst>
          </a:custGeom>
          <a:ln w="183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121222" y="9929752"/>
            <a:ext cx="3382645" cy="0"/>
          </a:xfrm>
          <a:custGeom>
            <a:avLst/>
            <a:gdLst/>
            <a:ahLst/>
            <a:cxnLst/>
            <a:rect l="l" t="t" r="r" b="b"/>
            <a:pathLst>
              <a:path w="3382645" h="0">
                <a:moveTo>
                  <a:pt x="0" y="0"/>
                </a:moveTo>
                <a:lnTo>
                  <a:pt x="3382086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3230869" y="9929752"/>
            <a:ext cx="1652270" cy="0"/>
          </a:xfrm>
          <a:custGeom>
            <a:avLst/>
            <a:gdLst/>
            <a:ahLst/>
            <a:cxnLst/>
            <a:rect l="l" t="t" r="r" b="b"/>
            <a:pathLst>
              <a:path w="1652269" h="0">
                <a:moveTo>
                  <a:pt x="796323" y="0"/>
                </a:moveTo>
                <a:lnTo>
                  <a:pt x="1652142" y="0"/>
                </a:lnTo>
              </a:path>
              <a:path w="1652269" h="0">
                <a:moveTo>
                  <a:pt x="0" y="0"/>
                </a:moveTo>
                <a:lnTo>
                  <a:pt x="782593" y="0"/>
                </a:lnTo>
              </a:path>
            </a:pathLst>
          </a:custGeom>
          <a:ln w="91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02158" y="2616580"/>
            <a:ext cx="4287520" cy="12179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R="19050">
              <a:lnSpc>
                <a:spcPct val="100000"/>
              </a:lnSpc>
              <a:spcBef>
                <a:spcPts val="105"/>
              </a:spcBef>
              <a:tabLst>
                <a:tab pos="2115820" algn="l"/>
              </a:tabLst>
            </a:pPr>
            <a:r>
              <a:rPr dirty="0" sz="2950" spc="110" i="1">
                <a:solidFill>
                  <a:srgbClr val="241D1A"/>
                </a:solidFill>
                <a:latin typeface="Arial"/>
                <a:cs typeface="Arial"/>
              </a:rPr>
              <a:t>Results</a:t>
            </a:r>
            <a:r>
              <a:rPr dirty="0" sz="2950" spc="105" i="1">
                <a:solidFill>
                  <a:srgbClr val="241D1A"/>
                </a:solidFill>
                <a:latin typeface="Arial"/>
                <a:cs typeface="Arial"/>
              </a:rPr>
              <a:t> </a:t>
            </a:r>
            <a:r>
              <a:rPr dirty="0" sz="2950" spc="55" i="1">
                <a:solidFill>
                  <a:srgbClr val="241D1A"/>
                </a:solidFill>
                <a:latin typeface="Arial"/>
                <a:cs typeface="Arial"/>
              </a:rPr>
              <a:t>for</a:t>
            </a:r>
            <a:r>
              <a:rPr dirty="0" sz="2950" i="1">
                <a:solidFill>
                  <a:srgbClr val="241D1A"/>
                </a:solidFill>
                <a:latin typeface="Arial"/>
                <a:cs typeface="Arial"/>
              </a:rPr>
              <a:t>	</a:t>
            </a:r>
            <a:r>
              <a:rPr dirty="0" sz="2950" spc="-60">
                <a:solidFill>
                  <a:srgbClr val="9A9082"/>
                </a:solidFill>
                <a:latin typeface="Arial"/>
                <a:cs typeface="Arial"/>
              </a:rPr>
              <a:t>-</a:t>
            </a:r>
            <a:r>
              <a:rPr dirty="0" sz="2950" spc="95" i="1">
                <a:solidFill>
                  <a:srgbClr val="241D1A"/>
                </a:solidFill>
                <a:latin typeface="Arial"/>
                <a:cs typeface="Arial"/>
              </a:rPr>
              <a:t>samosa"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300"/>
              </a:spcBef>
              <a:tabLst>
                <a:tab pos="1814195" algn="l"/>
              </a:tabLst>
            </a:pPr>
            <a:r>
              <a:rPr dirty="0" sz="2950" i="1">
                <a:solidFill>
                  <a:srgbClr val="241D1A"/>
                </a:solidFill>
                <a:latin typeface="Arial"/>
                <a:cs typeface="Arial"/>
              </a:rPr>
              <a:t>Here</a:t>
            </a:r>
            <a:r>
              <a:rPr dirty="0" sz="2950" spc="110" i="1">
                <a:solidFill>
                  <a:srgbClr val="241D1A"/>
                </a:solidFill>
                <a:latin typeface="Arial"/>
                <a:cs typeface="Arial"/>
              </a:rPr>
              <a:t> </a:t>
            </a:r>
            <a:r>
              <a:rPr dirty="0" sz="2950" spc="-20" i="1">
                <a:solidFill>
                  <a:srgbClr val="241D1A"/>
                </a:solidFill>
                <a:latin typeface="Arial"/>
                <a:cs typeface="Arial"/>
              </a:rPr>
              <a:t>are</a:t>
            </a:r>
            <a:r>
              <a:rPr dirty="0" sz="2950" spc="-20">
                <a:solidFill>
                  <a:srgbClr val="9A9082"/>
                </a:solidFill>
                <a:latin typeface="Arial"/>
                <a:cs typeface="Arial"/>
              </a:rPr>
              <a:t>-</a:t>
            </a:r>
            <a:r>
              <a:rPr dirty="0" sz="2950">
                <a:solidFill>
                  <a:srgbClr val="9A9082"/>
                </a:solidFill>
                <a:latin typeface="Arial"/>
                <a:cs typeface="Arial"/>
              </a:rPr>
              <a:t>	</a:t>
            </a:r>
            <a:r>
              <a:rPr dirty="0" sz="2950" spc="130" i="1">
                <a:solidFill>
                  <a:srgbClr val="241D1A"/>
                </a:solidFill>
                <a:latin typeface="Arial"/>
                <a:cs typeface="Arial"/>
              </a:rPr>
              <a:t>ome</a:t>
            </a:r>
            <a:r>
              <a:rPr dirty="0" sz="2950" spc="-45" i="1">
                <a:solidFill>
                  <a:srgbClr val="241D1A"/>
                </a:solidFill>
                <a:latin typeface="Arial"/>
                <a:cs typeface="Arial"/>
              </a:rPr>
              <a:t> </a:t>
            </a:r>
            <a:r>
              <a:rPr dirty="0" sz="2950" spc="80" i="1">
                <a:solidFill>
                  <a:srgbClr val="241D1A"/>
                </a:solidFill>
                <a:latin typeface="Arial"/>
                <a:cs typeface="Arial"/>
              </a:rPr>
              <a:t>of</a:t>
            </a:r>
            <a:r>
              <a:rPr dirty="0" sz="2950" spc="140" i="1">
                <a:solidFill>
                  <a:srgbClr val="241D1A"/>
                </a:solidFill>
                <a:latin typeface="Arial"/>
                <a:cs typeface="Arial"/>
              </a:rPr>
              <a:t> </a:t>
            </a:r>
            <a:r>
              <a:rPr dirty="0" sz="2950" spc="110" i="1">
                <a:solidFill>
                  <a:srgbClr val="382F2A"/>
                </a:solidFill>
                <a:latin typeface="Arial"/>
                <a:cs typeface="Arial"/>
              </a:rPr>
              <a:t>them</a:t>
            </a:r>
            <a:r>
              <a:rPr dirty="0" sz="2950" spc="50" i="1">
                <a:solidFill>
                  <a:srgbClr val="382F2A"/>
                </a:solidFill>
                <a:latin typeface="Arial"/>
                <a:cs typeface="Arial"/>
              </a:rPr>
              <a:t> </a:t>
            </a:r>
            <a:r>
              <a:rPr dirty="0" sz="2950" spc="-50" i="1">
                <a:solidFill>
                  <a:srgbClr val="382F2A"/>
                </a:solidFill>
                <a:latin typeface="Arial"/>
                <a:cs typeface="Arial"/>
              </a:rPr>
              <a:t>: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976214" y="4537434"/>
            <a:ext cx="27444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0" i="1">
                <a:solidFill>
                  <a:srgbClr val="382F2A"/>
                </a:solidFill>
                <a:latin typeface="Arial"/>
                <a:cs typeface="Arial"/>
              </a:rPr>
              <a:t>Baked</a:t>
            </a:r>
            <a:r>
              <a:rPr dirty="0" sz="2000" spc="-55" i="1">
                <a:solidFill>
                  <a:srgbClr val="382F2A"/>
                </a:solidFill>
                <a:latin typeface="Arial"/>
                <a:cs typeface="Arial"/>
              </a:rPr>
              <a:t> </a:t>
            </a:r>
            <a:r>
              <a:rPr dirty="0" sz="2000" spc="50" i="1">
                <a:solidFill>
                  <a:srgbClr val="382F2A"/>
                </a:solidFill>
                <a:latin typeface="Arial"/>
                <a:cs typeface="Arial"/>
              </a:rPr>
              <a:t>Indian</a:t>
            </a:r>
            <a:r>
              <a:rPr dirty="0" sz="2000" spc="25" i="1">
                <a:solidFill>
                  <a:srgbClr val="382F2A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382F2A"/>
                </a:solidFill>
                <a:latin typeface="Arial"/>
                <a:cs typeface="Arial"/>
              </a:rPr>
              <a:t>Samosas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910796" y="7549377"/>
            <a:ext cx="862965" cy="476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950" spc="-20" i="1">
                <a:solidFill>
                  <a:srgbClr val="342AA3"/>
                </a:solidFill>
                <a:uFill>
                  <a:solidFill>
                    <a:srgbClr val="342AA3"/>
                  </a:solidFill>
                </a:uFill>
                <a:latin typeface="Arial"/>
                <a:cs typeface="Arial"/>
              </a:rPr>
              <a:t>View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841053" y="8587031"/>
            <a:ext cx="8982075" cy="720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550" i="1">
                <a:solidFill>
                  <a:srgbClr val="241D1A"/>
                </a:solidFill>
                <a:latin typeface="Arial"/>
                <a:cs typeface="Arial"/>
              </a:rPr>
              <a:t>NOTE:Write</a:t>
            </a:r>
            <a:r>
              <a:rPr dirty="0" sz="4550" spc="370" i="1">
                <a:solidFill>
                  <a:srgbClr val="241D1A"/>
                </a:solidFill>
                <a:latin typeface="Arial"/>
                <a:cs typeface="Arial"/>
              </a:rPr>
              <a:t> </a:t>
            </a:r>
            <a:r>
              <a:rPr dirty="0" sz="4550" spc="120" i="1">
                <a:solidFill>
                  <a:srgbClr val="241D1A"/>
                </a:solidFill>
                <a:latin typeface="Arial"/>
                <a:cs typeface="Arial"/>
              </a:rPr>
              <a:t>the</a:t>
            </a:r>
            <a:r>
              <a:rPr dirty="0" sz="4550" spc="-229" i="1">
                <a:solidFill>
                  <a:srgbClr val="241D1A"/>
                </a:solidFill>
                <a:latin typeface="Arial"/>
                <a:cs typeface="Arial"/>
              </a:rPr>
              <a:t> </a:t>
            </a:r>
            <a:r>
              <a:rPr dirty="0" sz="4550" spc="150" i="1">
                <a:solidFill>
                  <a:srgbClr val="241D1A"/>
                </a:solidFill>
                <a:latin typeface="Arial"/>
                <a:cs typeface="Arial"/>
              </a:rPr>
              <a:t>correct</a:t>
            </a:r>
            <a:r>
              <a:rPr dirty="0" sz="4550" spc="45" i="1">
                <a:solidFill>
                  <a:srgbClr val="241D1A"/>
                </a:solidFill>
                <a:latin typeface="Arial"/>
                <a:cs typeface="Arial"/>
              </a:rPr>
              <a:t> </a:t>
            </a:r>
            <a:r>
              <a:rPr dirty="0" sz="4550" spc="114" i="1">
                <a:solidFill>
                  <a:srgbClr val="241D1A"/>
                </a:solidFill>
                <a:latin typeface="Arial"/>
                <a:cs typeface="Arial"/>
              </a:rPr>
              <a:t>spellings.</a:t>
            </a:r>
            <a:endParaRPr sz="4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7965" y="0"/>
            <a:ext cx="3040034" cy="29862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200" spc="975"/>
              <a:t>Conclusion</a:t>
            </a:r>
            <a:endParaRPr sz="15200"/>
          </a:p>
        </p:txBody>
      </p:sp>
      <p:sp>
        <p:nvSpPr>
          <p:cNvPr id="4" name="object 4" descr=""/>
          <p:cNvSpPr txBox="1"/>
          <p:nvPr/>
        </p:nvSpPr>
        <p:spPr>
          <a:xfrm>
            <a:off x="1253021" y="5001252"/>
            <a:ext cx="16019144" cy="20834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 indent="222250">
              <a:lnSpc>
                <a:spcPct val="116900"/>
              </a:lnSpc>
              <a:spcBef>
                <a:spcPts val="90"/>
              </a:spcBef>
            </a:pPr>
            <a:r>
              <a:rPr dirty="0" sz="3850" spc="145" b="1">
                <a:solidFill>
                  <a:srgbClr val="2F3237"/>
                </a:solidFill>
                <a:latin typeface="Calibri"/>
                <a:cs typeface="Calibri"/>
              </a:rPr>
              <a:t>We've</a:t>
            </a:r>
            <a:r>
              <a:rPr dirty="0" sz="3850" spc="880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195" b="1">
                <a:solidFill>
                  <a:srgbClr val="2F3237"/>
                </a:solidFill>
                <a:latin typeface="Calibri"/>
                <a:cs typeface="Calibri"/>
              </a:rPr>
              <a:t>worked</a:t>
            </a:r>
            <a:r>
              <a:rPr dirty="0" sz="3850" spc="885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10" b="1">
                <a:solidFill>
                  <a:srgbClr val="2F3237"/>
                </a:solidFill>
                <a:latin typeface="Calibri"/>
                <a:cs typeface="Calibri"/>
              </a:rPr>
              <a:t>hard</a:t>
            </a:r>
            <a:r>
              <a:rPr dirty="0" sz="3850" spc="890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25" b="1">
                <a:solidFill>
                  <a:srgbClr val="2F3237"/>
                </a:solidFill>
                <a:latin typeface="Calibri"/>
                <a:cs typeface="Calibri"/>
              </a:rPr>
              <a:t>to</a:t>
            </a:r>
            <a:r>
              <a:rPr dirty="0" sz="3850" spc="885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29" b="1">
                <a:solidFill>
                  <a:srgbClr val="2F3237"/>
                </a:solidFill>
                <a:latin typeface="Calibri"/>
                <a:cs typeface="Calibri"/>
              </a:rPr>
              <a:t>make</a:t>
            </a:r>
            <a:r>
              <a:rPr dirty="0" sz="3850" spc="890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04" b="1">
                <a:solidFill>
                  <a:srgbClr val="2F3237"/>
                </a:solidFill>
                <a:latin typeface="Calibri"/>
                <a:cs typeface="Calibri"/>
              </a:rPr>
              <a:t>it</a:t>
            </a:r>
            <a:r>
              <a:rPr dirty="0" sz="3850" spc="885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04" b="1">
                <a:solidFill>
                  <a:srgbClr val="2F3237"/>
                </a:solidFill>
                <a:latin typeface="Calibri"/>
                <a:cs typeface="Calibri"/>
              </a:rPr>
              <a:t>easy</a:t>
            </a:r>
            <a:r>
              <a:rPr dirty="0" sz="3850" spc="890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54" b="1">
                <a:solidFill>
                  <a:srgbClr val="2F3237"/>
                </a:solidFill>
                <a:latin typeface="Calibri"/>
                <a:cs typeface="Calibri"/>
              </a:rPr>
              <a:t>for</a:t>
            </a:r>
            <a:r>
              <a:rPr dirty="0" sz="3850" spc="885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29" b="1">
                <a:solidFill>
                  <a:srgbClr val="2F3237"/>
                </a:solidFill>
                <a:latin typeface="Calibri"/>
                <a:cs typeface="Calibri"/>
              </a:rPr>
              <a:t>anyone</a:t>
            </a:r>
            <a:r>
              <a:rPr dirty="0" sz="3850" spc="890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25" b="1">
                <a:solidFill>
                  <a:srgbClr val="2F3237"/>
                </a:solidFill>
                <a:latin typeface="Calibri"/>
                <a:cs typeface="Calibri"/>
              </a:rPr>
              <a:t>to</a:t>
            </a:r>
            <a:r>
              <a:rPr dirty="0" sz="3850" spc="885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70" b="1">
                <a:solidFill>
                  <a:srgbClr val="2F3237"/>
                </a:solidFill>
                <a:latin typeface="Calibri"/>
                <a:cs typeface="Calibri"/>
              </a:rPr>
              <a:t>cook</a:t>
            </a:r>
            <a:r>
              <a:rPr dirty="0" sz="3850" spc="890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40" b="1">
                <a:solidFill>
                  <a:srgbClr val="2F3237"/>
                </a:solidFill>
                <a:latin typeface="Calibri"/>
                <a:cs typeface="Calibri"/>
              </a:rPr>
              <a:t>delicious </a:t>
            </a:r>
            <a:r>
              <a:rPr dirty="0" sz="3850" spc="250" b="1">
                <a:solidFill>
                  <a:srgbClr val="2F3237"/>
                </a:solidFill>
                <a:latin typeface="Calibri"/>
                <a:cs typeface="Calibri"/>
              </a:rPr>
              <a:t>meals</a:t>
            </a:r>
            <a:r>
              <a:rPr dirty="0" sz="3850" spc="70" b="1">
                <a:solidFill>
                  <a:srgbClr val="2F3237"/>
                </a:solidFill>
                <a:latin typeface="Calibri"/>
                <a:cs typeface="Calibri"/>
              </a:rPr>
              <a:t>  </a:t>
            </a:r>
            <a:r>
              <a:rPr dirty="0" sz="3850" spc="170" b="1">
                <a:solidFill>
                  <a:srgbClr val="2F3237"/>
                </a:solidFill>
                <a:latin typeface="Calibri"/>
                <a:cs typeface="Calibri"/>
              </a:rPr>
              <a:t>at</a:t>
            </a:r>
            <a:r>
              <a:rPr dirty="0" sz="3850" spc="75" b="1">
                <a:solidFill>
                  <a:srgbClr val="2F3237"/>
                </a:solidFill>
                <a:latin typeface="Calibri"/>
                <a:cs typeface="Calibri"/>
              </a:rPr>
              <a:t>  </a:t>
            </a:r>
            <a:r>
              <a:rPr dirty="0" sz="3850" spc="229" b="1">
                <a:solidFill>
                  <a:srgbClr val="2F3237"/>
                </a:solidFill>
                <a:latin typeface="Calibri"/>
                <a:cs typeface="Calibri"/>
              </a:rPr>
              <a:t>home.</a:t>
            </a:r>
            <a:r>
              <a:rPr dirty="0" sz="3850" spc="70" b="1">
                <a:solidFill>
                  <a:srgbClr val="2F3237"/>
                </a:solidFill>
                <a:latin typeface="Calibri"/>
                <a:cs typeface="Calibri"/>
              </a:rPr>
              <a:t>  </a:t>
            </a:r>
            <a:r>
              <a:rPr dirty="0" sz="3850" spc="310" b="1">
                <a:solidFill>
                  <a:srgbClr val="2F3237"/>
                </a:solidFill>
                <a:latin typeface="Calibri"/>
                <a:cs typeface="Calibri"/>
              </a:rPr>
              <a:t>Our</a:t>
            </a:r>
            <a:r>
              <a:rPr dirty="0" sz="3850" spc="75" b="1">
                <a:solidFill>
                  <a:srgbClr val="2F3237"/>
                </a:solidFill>
                <a:latin typeface="Calibri"/>
                <a:cs typeface="Calibri"/>
              </a:rPr>
              <a:t>  </a:t>
            </a:r>
            <a:r>
              <a:rPr dirty="0" sz="3850" spc="180" b="1">
                <a:solidFill>
                  <a:srgbClr val="2F3237"/>
                </a:solidFill>
                <a:latin typeface="Calibri"/>
                <a:cs typeface="Calibri"/>
              </a:rPr>
              <a:t>website</a:t>
            </a:r>
            <a:r>
              <a:rPr dirty="0" sz="3850" spc="70" b="1">
                <a:solidFill>
                  <a:srgbClr val="2F3237"/>
                </a:solidFill>
                <a:latin typeface="Calibri"/>
                <a:cs typeface="Calibri"/>
              </a:rPr>
              <a:t>  </a:t>
            </a:r>
            <a:r>
              <a:rPr dirty="0" sz="3850" spc="275" b="1">
                <a:solidFill>
                  <a:srgbClr val="2F3237"/>
                </a:solidFill>
                <a:latin typeface="Calibri"/>
                <a:cs typeface="Calibri"/>
              </a:rPr>
              <a:t>gives</a:t>
            </a:r>
            <a:r>
              <a:rPr dirty="0" sz="3850" spc="70" b="1">
                <a:solidFill>
                  <a:srgbClr val="2F3237"/>
                </a:solidFill>
                <a:latin typeface="Calibri"/>
                <a:cs typeface="Calibri"/>
              </a:rPr>
              <a:t>  </a:t>
            </a:r>
            <a:r>
              <a:rPr dirty="0" sz="3850" spc="220" b="1">
                <a:solidFill>
                  <a:srgbClr val="2F3237"/>
                </a:solidFill>
                <a:latin typeface="Calibri"/>
                <a:cs typeface="Calibri"/>
              </a:rPr>
              <a:t>the</a:t>
            </a:r>
            <a:r>
              <a:rPr dirty="0" sz="3850" spc="70" b="1">
                <a:solidFill>
                  <a:srgbClr val="2F3237"/>
                </a:solidFill>
                <a:latin typeface="Calibri"/>
                <a:cs typeface="Calibri"/>
              </a:rPr>
              <a:t>  </a:t>
            </a:r>
            <a:r>
              <a:rPr dirty="0" sz="3850" spc="225" b="1">
                <a:solidFill>
                  <a:srgbClr val="2F3237"/>
                </a:solidFill>
                <a:latin typeface="Calibri"/>
                <a:cs typeface="Calibri"/>
              </a:rPr>
              <a:t>recipe</a:t>
            </a:r>
            <a:r>
              <a:rPr dirty="0" sz="3850" spc="70" b="1">
                <a:solidFill>
                  <a:srgbClr val="2F3237"/>
                </a:solidFill>
                <a:latin typeface="Calibri"/>
                <a:cs typeface="Calibri"/>
              </a:rPr>
              <a:t>  </a:t>
            </a:r>
            <a:r>
              <a:rPr dirty="0" sz="3850" spc="215" b="1">
                <a:solidFill>
                  <a:srgbClr val="2F3237"/>
                </a:solidFill>
                <a:latin typeface="Calibri"/>
                <a:cs typeface="Calibri"/>
              </a:rPr>
              <a:t>and</a:t>
            </a:r>
            <a:r>
              <a:rPr dirty="0" sz="3850" spc="70" b="1">
                <a:solidFill>
                  <a:srgbClr val="2F3237"/>
                </a:solidFill>
                <a:latin typeface="Calibri"/>
                <a:cs typeface="Calibri"/>
              </a:rPr>
              <a:t>  </a:t>
            </a:r>
            <a:r>
              <a:rPr dirty="0" sz="3850" spc="220" b="1">
                <a:solidFill>
                  <a:srgbClr val="2F3237"/>
                </a:solidFill>
                <a:latin typeface="Calibri"/>
                <a:cs typeface="Calibri"/>
              </a:rPr>
              <a:t>the</a:t>
            </a:r>
            <a:r>
              <a:rPr dirty="0" sz="3850" spc="70" b="1">
                <a:solidFill>
                  <a:srgbClr val="2F3237"/>
                </a:solidFill>
                <a:latin typeface="Calibri"/>
                <a:cs typeface="Calibri"/>
              </a:rPr>
              <a:t>  </a:t>
            </a:r>
            <a:r>
              <a:rPr dirty="0" sz="3850" spc="229" b="1">
                <a:solidFill>
                  <a:srgbClr val="2F3237"/>
                </a:solidFill>
                <a:latin typeface="Calibri"/>
                <a:cs typeface="Calibri"/>
              </a:rPr>
              <a:t>ingredients </a:t>
            </a:r>
            <a:r>
              <a:rPr dirty="0" sz="3850" spc="175" b="1">
                <a:solidFill>
                  <a:srgbClr val="2F3237"/>
                </a:solidFill>
                <a:latin typeface="Calibri"/>
                <a:cs typeface="Calibri"/>
              </a:rPr>
              <a:t>with</a:t>
            </a:r>
            <a:r>
              <a:rPr dirty="0" sz="3850" spc="490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10" b="1">
                <a:solidFill>
                  <a:srgbClr val="2F3237"/>
                </a:solidFill>
                <a:latin typeface="Calibri"/>
                <a:cs typeface="Calibri"/>
              </a:rPr>
              <a:t>their</a:t>
            </a:r>
            <a:r>
              <a:rPr dirty="0" sz="3850" spc="505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29" b="1">
                <a:solidFill>
                  <a:srgbClr val="2F3237"/>
                </a:solidFill>
                <a:latin typeface="Calibri"/>
                <a:cs typeface="Calibri"/>
              </a:rPr>
              <a:t>procedure</a:t>
            </a:r>
            <a:r>
              <a:rPr dirty="0" sz="3850" spc="500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54" b="1">
                <a:solidFill>
                  <a:srgbClr val="2F3237"/>
                </a:solidFill>
                <a:latin typeface="Calibri"/>
                <a:cs typeface="Calibri"/>
              </a:rPr>
              <a:t>for</a:t>
            </a:r>
            <a:r>
              <a:rPr dirty="0" sz="3850" spc="505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90" b="1">
                <a:solidFill>
                  <a:srgbClr val="2F3237"/>
                </a:solidFill>
                <a:latin typeface="Calibri"/>
                <a:cs typeface="Calibri"/>
              </a:rPr>
              <a:t>cooking</a:t>
            </a:r>
            <a:r>
              <a:rPr dirty="0" sz="3850" spc="500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15" b="1">
                <a:solidFill>
                  <a:srgbClr val="2F3237"/>
                </a:solidFill>
                <a:latin typeface="Calibri"/>
                <a:cs typeface="Calibri"/>
              </a:rPr>
              <a:t>this</a:t>
            </a:r>
            <a:r>
              <a:rPr dirty="0" sz="3850" spc="505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850" spc="229" b="1">
                <a:solidFill>
                  <a:srgbClr val="2F3237"/>
                </a:solidFill>
                <a:latin typeface="Calibri"/>
                <a:cs typeface="Calibri"/>
              </a:rPr>
              <a:t>food.</a:t>
            </a:r>
            <a:endParaRPr sz="385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35655"/>
            <a:ext cx="2008213" cy="25513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63802" y="0"/>
            <a:ext cx="5724197" cy="428912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3750264"/>
            <a:ext cx="12930505" cy="6537325"/>
            <a:chOff x="0" y="3750264"/>
            <a:chExt cx="12930505" cy="653732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50264"/>
              <a:ext cx="7535953" cy="65367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891" y="4285902"/>
              <a:ext cx="8350612" cy="2370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0399" y="1322301"/>
            <a:ext cx="12667615" cy="1702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75">
                <a:latin typeface="Lucida Sans Unicode"/>
                <a:cs typeface="Lucida Sans Unicode"/>
              </a:rPr>
              <a:t>Members</a:t>
            </a:r>
            <a:r>
              <a:rPr dirty="0" sz="11000" spc="-785">
                <a:latin typeface="Lucida Sans Unicode"/>
                <a:cs typeface="Lucida Sans Unicode"/>
              </a:rPr>
              <a:t> </a:t>
            </a:r>
            <a:r>
              <a:rPr dirty="0" sz="11000" spc="75">
                <a:latin typeface="Lucida Sans Unicode"/>
                <a:cs typeface="Lucida Sans Unicode"/>
              </a:rPr>
              <a:t>of</a:t>
            </a:r>
            <a:r>
              <a:rPr dirty="0" sz="11000" spc="-780">
                <a:latin typeface="Lucida Sans Unicode"/>
                <a:cs typeface="Lucida Sans Unicode"/>
              </a:rPr>
              <a:t> </a:t>
            </a:r>
            <a:r>
              <a:rPr dirty="0" sz="11000" spc="-10">
                <a:latin typeface="Lucida Sans Unicode"/>
                <a:cs typeface="Lucida Sans Unicode"/>
              </a:rPr>
              <a:t>Group</a:t>
            </a:r>
            <a:endParaRPr sz="110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39864" y="4575238"/>
            <a:ext cx="9589770" cy="183515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612203193</a:t>
            </a:r>
            <a:r>
              <a:rPr dirty="0" sz="5100" spc="-24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Komal</a:t>
            </a:r>
            <a:r>
              <a:rPr dirty="0" sz="5100" spc="-24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5100" spc="-10" b="1">
                <a:solidFill>
                  <a:srgbClr val="2F3237"/>
                </a:solidFill>
                <a:latin typeface="Consolas"/>
                <a:cs typeface="Consolas"/>
              </a:rPr>
              <a:t>Waghmore</a:t>
            </a:r>
            <a:endParaRPr sz="5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612203195</a:t>
            </a:r>
            <a:r>
              <a:rPr dirty="0" sz="5100" spc="-29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Chanchal</a:t>
            </a:r>
            <a:r>
              <a:rPr dirty="0" sz="5100" spc="-29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5100" spc="-10" b="1">
                <a:solidFill>
                  <a:srgbClr val="2F3237"/>
                </a:solidFill>
                <a:latin typeface="Consolas"/>
                <a:cs typeface="Consolas"/>
              </a:rPr>
              <a:t>Wankhade</a:t>
            </a:r>
            <a:endParaRPr sz="51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76150" y="0"/>
            <a:ext cx="3411848" cy="36783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148252"/>
            <a:ext cx="2635489" cy="31387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9038" y="716006"/>
            <a:ext cx="8689975" cy="775970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 indent="13335">
              <a:lnSpc>
                <a:spcPct val="116700"/>
              </a:lnSpc>
              <a:spcBef>
                <a:spcPts val="85"/>
              </a:spcBef>
            </a:pPr>
            <a:r>
              <a:rPr dirty="0" sz="21750" spc="340"/>
              <a:t>Recipe </a:t>
            </a:r>
            <a:r>
              <a:rPr dirty="0" sz="21750" spc="969"/>
              <a:t>Finder</a:t>
            </a:r>
            <a:endParaRPr sz="2175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6150" y="0"/>
              <a:ext cx="3411848" cy="36783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48252"/>
              <a:ext cx="2635489" cy="3138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09304" cy="31668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4236" y="8026546"/>
              <a:ext cx="3653763" cy="22604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26916" y="566301"/>
            <a:ext cx="7233920" cy="3378200"/>
          </a:xfrm>
          <a:prstGeom prst="rect"/>
        </p:spPr>
        <p:txBody>
          <a:bodyPr wrap="square" lIns="0" tIns="317500" rIns="0" bIns="0" rtlCol="0" vert="horz">
            <a:spAutoFit/>
          </a:bodyPr>
          <a:lstStyle/>
          <a:p>
            <a:pPr marL="12700" marR="5080" indent="520700">
              <a:lnSpc>
                <a:spcPts val="12000"/>
              </a:lnSpc>
              <a:spcBef>
                <a:spcPts val="2500"/>
              </a:spcBef>
            </a:pPr>
            <a:r>
              <a:rPr dirty="0" sz="12000" spc="1260"/>
              <a:t>Project </a:t>
            </a:r>
            <a:r>
              <a:rPr dirty="0" sz="12000" spc="805"/>
              <a:t>Overview</a:t>
            </a:r>
            <a:endParaRPr sz="12000"/>
          </a:p>
        </p:txBody>
      </p:sp>
      <p:sp>
        <p:nvSpPr>
          <p:cNvPr id="6" name="object 6" descr=""/>
          <p:cNvSpPr txBox="1"/>
          <p:nvPr/>
        </p:nvSpPr>
        <p:spPr>
          <a:xfrm>
            <a:off x="7182005" y="4653608"/>
            <a:ext cx="3561715" cy="3759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6700"/>
              </a:lnSpc>
              <a:spcBef>
                <a:spcPts val="95"/>
              </a:spcBef>
            </a:pPr>
            <a:r>
              <a:rPr dirty="0" sz="3000" b="1">
                <a:solidFill>
                  <a:srgbClr val="2F3237"/>
                </a:solidFill>
                <a:latin typeface="Consolas"/>
                <a:cs typeface="Consolas"/>
              </a:rPr>
              <a:t>Problem</a:t>
            </a:r>
            <a:r>
              <a:rPr dirty="0" sz="3000" spc="-13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3000" spc="-20" b="1">
                <a:solidFill>
                  <a:srgbClr val="2F3237"/>
                </a:solidFill>
                <a:latin typeface="Consolas"/>
                <a:cs typeface="Consolas"/>
              </a:rPr>
              <a:t>statement </a:t>
            </a:r>
            <a:r>
              <a:rPr dirty="0" sz="3000" spc="-10" b="1">
                <a:solidFill>
                  <a:srgbClr val="2F3237"/>
                </a:solidFill>
                <a:latin typeface="Consolas"/>
                <a:cs typeface="Consolas"/>
              </a:rPr>
              <a:t>Introduction Background </a:t>
            </a:r>
            <a:r>
              <a:rPr dirty="0" sz="3000" b="1">
                <a:solidFill>
                  <a:srgbClr val="2F3237"/>
                </a:solidFill>
                <a:latin typeface="Consolas"/>
                <a:cs typeface="Consolas"/>
              </a:rPr>
              <a:t>Project</a:t>
            </a:r>
            <a:r>
              <a:rPr dirty="0" sz="3000" spc="-13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3000" spc="-10" b="1">
                <a:solidFill>
                  <a:srgbClr val="2F3237"/>
                </a:solidFill>
                <a:latin typeface="Consolas"/>
                <a:cs typeface="Consolas"/>
              </a:rPr>
              <a:t>goals </a:t>
            </a:r>
            <a:r>
              <a:rPr dirty="0" sz="3000" spc="-20" b="1">
                <a:solidFill>
                  <a:srgbClr val="2F3237"/>
                </a:solidFill>
                <a:latin typeface="Consolas"/>
                <a:cs typeface="Consolas"/>
              </a:rPr>
              <a:t>Data</a:t>
            </a:r>
            <a:endParaRPr sz="3000">
              <a:latin typeface="Consolas"/>
              <a:cs typeface="Consolas"/>
            </a:endParaRPr>
          </a:p>
          <a:p>
            <a:pPr algn="ctr" marL="740410" marR="732790">
              <a:lnSpc>
                <a:spcPts val="42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2F3237"/>
                </a:solidFill>
                <a:latin typeface="Consolas"/>
                <a:cs typeface="Consolas"/>
              </a:rPr>
              <a:t>Result </a:t>
            </a:r>
            <a:r>
              <a:rPr dirty="0" sz="3000" spc="-25" b="1">
                <a:solidFill>
                  <a:srgbClr val="2F3237"/>
                </a:solidFill>
                <a:latin typeface="Consolas"/>
                <a:cs typeface="Consolas"/>
              </a:rPr>
              <a:t>Conclusion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450" spc="760"/>
              <a:t>Problem</a:t>
            </a:r>
            <a:r>
              <a:rPr dirty="0" sz="11450"/>
              <a:t> </a:t>
            </a:r>
            <a:r>
              <a:rPr dirty="0" sz="11450" spc="1195"/>
              <a:t>statement</a:t>
            </a:r>
            <a:endParaRPr sz="11450"/>
          </a:p>
        </p:txBody>
      </p:sp>
      <p:sp>
        <p:nvSpPr>
          <p:cNvPr id="3" name="object 3" descr=""/>
          <p:cNvSpPr txBox="1"/>
          <p:nvPr/>
        </p:nvSpPr>
        <p:spPr>
          <a:xfrm>
            <a:off x="2434331" y="4590458"/>
            <a:ext cx="13709015" cy="168275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dirty="0" sz="4700" b="1">
                <a:solidFill>
                  <a:srgbClr val="2F3237"/>
                </a:solidFill>
                <a:latin typeface="Consolas"/>
                <a:cs typeface="Consolas"/>
              </a:rPr>
              <a:t>That</a:t>
            </a:r>
            <a:r>
              <a:rPr dirty="0" sz="4700" spc="-15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700" b="1">
                <a:solidFill>
                  <a:srgbClr val="2F3237"/>
                </a:solidFill>
                <a:latin typeface="Consolas"/>
                <a:cs typeface="Consolas"/>
              </a:rPr>
              <a:t>allows</a:t>
            </a:r>
            <a:r>
              <a:rPr dirty="0" sz="4700" spc="-14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700" b="1">
                <a:solidFill>
                  <a:srgbClr val="2F3237"/>
                </a:solidFill>
                <a:latin typeface="Consolas"/>
                <a:cs typeface="Consolas"/>
              </a:rPr>
              <a:t>users</a:t>
            </a:r>
            <a:r>
              <a:rPr dirty="0" sz="4700" spc="-15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700" b="1">
                <a:solidFill>
                  <a:srgbClr val="2F3237"/>
                </a:solidFill>
                <a:latin typeface="Consolas"/>
                <a:cs typeface="Consolas"/>
              </a:rPr>
              <a:t>to</a:t>
            </a:r>
            <a:r>
              <a:rPr dirty="0" sz="4700" spc="-14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700" b="1">
                <a:solidFill>
                  <a:srgbClr val="2F3237"/>
                </a:solidFill>
                <a:latin typeface="Consolas"/>
                <a:cs typeface="Consolas"/>
              </a:rPr>
              <a:t>easily</a:t>
            </a:r>
            <a:r>
              <a:rPr dirty="0" sz="4700" spc="-15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700" b="1">
                <a:solidFill>
                  <a:srgbClr val="2F3237"/>
                </a:solidFill>
                <a:latin typeface="Consolas"/>
                <a:cs typeface="Consolas"/>
              </a:rPr>
              <a:t>find</a:t>
            </a:r>
            <a:r>
              <a:rPr dirty="0" sz="4700" spc="-14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700" b="1">
                <a:solidFill>
                  <a:srgbClr val="2F3237"/>
                </a:solidFill>
                <a:latin typeface="Consolas"/>
                <a:cs typeface="Consolas"/>
              </a:rPr>
              <a:t>and</a:t>
            </a:r>
            <a:r>
              <a:rPr dirty="0" sz="4700" spc="-15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700" spc="-10" b="1">
                <a:solidFill>
                  <a:srgbClr val="2F3237"/>
                </a:solidFill>
                <a:latin typeface="Consolas"/>
                <a:cs typeface="Consolas"/>
              </a:rPr>
              <a:t>share</a:t>
            </a:r>
            <a:endParaRPr sz="4700">
              <a:latin typeface="Consolas"/>
              <a:cs typeface="Consolas"/>
            </a:endParaRPr>
          </a:p>
          <a:p>
            <a:pPr algn="ctr" marR="643890">
              <a:lnSpc>
                <a:spcPct val="100000"/>
              </a:lnSpc>
              <a:spcBef>
                <a:spcPts val="885"/>
              </a:spcBef>
            </a:pPr>
            <a:r>
              <a:rPr dirty="0" sz="4700" spc="-10" b="1">
                <a:solidFill>
                  <a:srgbClr val="2F3237"/>
                </a:solidFill>
                <a:latin typeface="Consolas"/>
                <a:cs typeface="Consolas"/>
              </a:rPr>
              <a:t>recipes.</a:t>
            </a:r>
            <a:endParaRPr sz="47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76150" y="0"/>
            <a:ext cx="3411848" cy="36783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148252"/>
            <a:ext cx="2635489" cy="31387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4254" rIns="0" bIns="0" rtlCol="0" vert="horz">
            <a:spAutoFit/>
          </a:bodyPr>
          <a:lstStyle/>
          <a:p>
            <a:pPr marL="3589020">
              <a:lnSpc>
                <a:spcPct val="100000"/>
              </a:lnSpc>
              <a:spcBef>
                <a:spcPts val="100"/>
              </a:spcBef>
            </a:pPr>
            <a:r>
              <a:rPr dirty="0" sz="9200" spc="650"/>
              <a:t>Introduction</a:t>
            </a:r>
            <a:endParaRPr sz="9200"/>
          </a:p>
        </p:txBody>
      </p:sp>
      <p:sp>
        <p:nvSpPr>
          <p:cNvPr id="3" name="object 3" descr=""/>
          <p:cNvSpPr txBox="1"/>
          <p:nvPr/>
        </p:nvSpPr>
        <p:spPr>
          <a:xfrm>
            <a:off x="2671767" y="3505164"/>
            <a:ext cx="14310994" cy="3689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635">
              <a:lnSpc>
                <a:spcPct val="117300"/>
              </a:lnSpc>
              <a:spcBef>
                <a:spcPts val="90"/>
              </a:spcBef>
            </a:pP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Purpose</a:t>
            </a:r>
            <a:r>
              <a:rPr dirty="0" sz="4100" spc="-11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of</a:t>
            </a:r>
            <a:r>
              <a:rPr dirty="0" sz="4100" spc="-11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this</a:t>
            </a:r>
            <a:r>
              <a:rPr dirty="0" sz="4100" spc="-11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project</a:t>
            </a:r>
            <a:r>
              <a:rPr dirty="0" sz="4100" spc="-11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is</a:t>
            </a:r>
            <a:r>
              <a:rPr dirty="0" sz="4100" spc="-11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users</a:t>
            </a:r>
            <a:r>
              <a:rPr dirty="0" sz="4100" spc="-10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can</a:t>
            </a:r>
            <a:r>
              <a:rPr dirty="0" sz="4100" spc="-11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explore</a:t>
            </a:r>
            <a:r>
              <a:rPr dirty="0" sz="4100" spc="-11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spc="-25" b="1">
                <a:solidFill>
                  <a:srgbClr val="2F3237"/>
                </a:solidFill>
                <a:latin typeface="Consolas"/>
                <a:cs typeface="Consolas"/>
              </a:rPr>
              <a:t>an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extensive</a:t>
            </a:r>
            <a:r>
              <a:rPr dirty="0" sz="4100" spc="-15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collection</a:t>
            </a:r>
            <a:r>
              <a:rPr dirty="0" sz="4100" spc="-15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of</a:t>
            </a:r>
            <a:r>
              <a:rPr dirty="0" sz="4100" spc="-15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recipes</a:t>
            </a:r>
            <a:r>
              <a:rPr dirty="0" sz="4100" spc="-15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from</a:t>
            </a:r>
            <a:r>
              <a:rPr dirty="0" sz="4100" spc="-14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spc="-10" b="1">
                <a:solidFill>
                  <a:srgbClr val="2F3237"/>
                </a:solidFill>
                <a:latin typeface="Consolas"/>
                <a:cs typeface="Consolas"/>
              </a:rPr>
              <a:t>various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cuisines,</a:t>
            </a:r>
            <a:r>
              <a:rPr dirty="0" sz="4100" spc="-18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dietary</a:t>
            </a:r>
            <a:r>
              <a:rPr dirty="0" sz="4100" spc="-17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preferences,</a:t>
            </a:r>
            <a:r>
              <a:rPr dirty="0" sz="4100" spc="-17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and</a:t>
            </a:r>
            <a:r>
              <a:rPr dirty="0" sz="4100" spc="-17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cooking</a:t>
            </a:r>
            <a:r>
              <a:rPr dirty="0" sz="4100" spc="-17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spc="-10" b="1">
                <a:solidFill>
                  <a:srgbClr val="2F3237"/>
                </a:solidFill>
                <a:latin typeface="Consolas"/>
                <a:cs typeface="Consolas"/>
              </a:rPr>
              <a:t>styles,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helping</a:t>
            </a:r>
            <a:r>
              <a:rPr dirty="0" sz="4100" spc="-9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them</a:t>
            </a:r>
            <a:r>
              <a:rPr dirty="0" sz="4100" spc="-9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find</a:t>
            </a:r>
            <a:r>
              <a:rPr dirty="0" sz="4100" spc="-9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new</a:t>
            </a:r>
            <a:r>
              <a:rPr dirty="0" sz="4100" spc="-9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dishes</a:t>
            </a:r>
            <a:r>
              <a:rPr dirty="0" sz="4100" spc="-9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to</a:t>
            </a:r>
            <a:r>
              <a:rPr dirty="0" sz="4100" spc="-9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try</a:t>
            </a:r>
            <a:r>
              <a:rPr dirty="0" sz="4100" spc="-9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and</a:t>
            </a:r>
            <a:r>
              <a:rPr dirty="0" sz="4100" spc="-9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spc="-10" b="1">
                <a:solidFill>
                  <a:srgbClr val="2F3237"/>
                </a:solidFill>
                <a:latin typeface="Consolas"/>
                <a:cs typeface="Consolas"/>
              </a:rPr>
              <a:t>expand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their</a:t>
            </a:r>
            <a:r>
              <a:rPr dirty="0" sz="4100" spc="-15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b="1">
                <a:solidFill>
                  <a:srgbClr val="2F3237"/>
                </a:solidFill>
                <a:latin typeface="Consolas"/>
                <a:cs typeface="Consolas"/>
              </a:rPr>
              <a:t>culinary</a:t>
            </a:r>
            <a:r>
              <a:rPr dirty="0" sz="4100" spc="-150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4100" spc="-10" b="1">
                <a:solidFill>
                  <a:srgbClr val="2F3237"/>
                </a:solidFill>
                <a:latin typeface="Consolas"/>
                <a:cs typeface="Consolas"/>
              </a:rPr>
              <a:t>repertoire.</a:t>
            </a:r>
            <a:endParaRPr sz="4100">
              <a:latin typeface="Consolas"/>
              <a:cs typeface="Consola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6150" y="0"/>
              <a:ext cx="3411848" cy="36783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48252"/>
              <a:ext cx="2635489" cy="3138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7849" rIns="0" bIns="0" rtlCol="0" vert="horz">
            <a:spAutoFit/>
          </a:bodyPr>
          <a:lstStyle/>
          <a:p>
            <a:pPr marL="4095750">
              <a:lnSpc>
                <a:spcPct val="100000"/>
              </a:lnSpc>
              <a:spcBef>
                <a:spcPts val="100"/>
              </a:spcBef>
            </a:pPr>
            <a:r>
              <a:rPr dirty="0" spc="760"/>
              <a:t>Background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L="169545" marR="161925">
              <a:lnSpc>
                <a:spcPct val="117600"/>
              </a:lnSpc>
              <a:spcBef>
                <a:spcPts val="90"/>
              </a:spcBef>
            </a:pPr>
            <a:r>
              <a:rPr dirty="0"/>
              <a:t>The</a:t>
            </a:r>
            <a:r>
              <a:rPr dirty="0" spc="-20"/>
              <a:t> </a:t>
            </a:r>
            <a:r>
              <a:rPr dirty="0"/>
              <a:t>Python</a:t>
            </a:r>
            <a:r>
              <a:rPr dirty="0" spc="-15"/>
              <a:t> </a:t>
            </a:r>
            <a:r>
              <a:rPr dirty="0"/>
              <a:t>code</a:t>
            </a:r>
            <a:r>
              <a:rPr dirty="0" spc="-15"/>
              <a:t> </a:t>
            </a:r>
            <a:r>
              <a:rPr dirty="0"/>
              <a:t>sets</a:t>
            </a:r>
            <a:r>
              <a:rPr dirty="0" spc="-20"/>
              <a:t> </a:t>
            </a:r>
            <a:r>
              <a:rPr dirty="0"/>
              <a:t>up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web</a:t>
            </a:r>
            <a:r>
              <a:rPr dirty="0" spc="-20"/>
              <a:t> </a:t>
            </a:r>
            <a:r>
              <a:rPr dirty="0"/>
              <a:t>application</a:t>
            </a:r>
            <a:r>
              <a:rPr dirty="0" spc="-15"/>
              <a:t> </a:t>
            </a:r>
            <a:r>
              <a:rPr dirty="0"/>
              <a:t>using</a:t>
            </a:r>
            <a:r>
              <a:rPr dirty="0" spc="-15"/>
              <a:t> </a:t>
            </a:r>
            <a:r>
              <a:rPr dirty="0" spc="-25"/>
              <a:t>the </a:t>
            </a:r>
            <a:r>
              <a:rPr dirty="0"/>
              <a:t>Flask</a:t>
            </a:r>
            <a:r>
              <a:rPr dirty="0" spc="-25"/>
              <a:t> </a:t>
            </a:r>
            <a:r>
              <a:rPr dirty="0"/>
              <a:t>framework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search</a:t>
            </a:r>
            <a:r>
              <a:rPr dirty="0" spc="-25"/>
              <a:t> </a:t>
            </a:r>
            <a:r>
              <a:rPr dirty="0"/>
              <a:t>for</a:t>
            </a:r>
            <a:r>
              <a:rPr dirty="0" spc="-20"/>
              <a:t> </a:t>
            </a:r>
            <a:r>
              <a:rPr dirty="0"/>
              <a:t>recipes</a:t>
            </a:r>
            <a:r>
              <a:rPr dirty="0" spc="-20"/>
              <a:t> </a:t>
            </a:r>
            <a:r>
              <a:rPr dirty="0"/>
              <a:t>using</a:t>
            </a:r>
            <a:r>
              <a:rPr dirty="0" spc="-20"/>
              <a:t> </a:t>
            </a:r>
            <a:r>
              <a:rPr dirty="0" spc="-25"/>
              <a:t>the </a:t>
            </a:r>
            <a:r>
              <a:rPr dirty="0"/>
              <a:t>Spoonacular</a:t>
            </a:r>
            <a:r>
              <a:rPr dirty="0" spc="-35"/>
              <a:t> </a:t>
            </a:r>
            <a:r>
              <a:rPr dirty="0"/>
              <a:t>API</a:t>
            </a:r>
            <a:r>
              <a:rPr dirty="0" spc="-25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/>
              <a:t>display</a:t>
            </a:r>
            <a:r>
              <a:rPr dirty="0" spc="-25"/>
              <a:t> </a:t>
            </a:r>
            <a:r>
              <a:rPr dirty="0" spc="-10"/>
              <a:t>them.</a:t>
            </a:r>
          </a:p>
          <a:p>
            <a:pPr algn="ctr" marL="12065" marR="5080">
              <a:lnSpc>
                <a:spcPts val="6350"/>
              </a:lnSpc>
              <a:spcBef>
                <a:spcPts val="165"/>
              </a:spcBef>
            </a:pPr>
            <a:r>
              <a:rPr dirty="0"/>
              <a:t>Import</a:t>
            </a:r>
            <a:r>
              <a:rPr dirty="0" spc="-50"/>
              <a:t> </a:t>
            </a:r>
            <a:r>
              <a:rPr dirty="0"/>
              <a:t>Flask,</a:t>
            </a:r>
            <a:r>
              <a:rPr dirty="0" spc="-40"/>
              <a:t> </a:t>
            </a:r>
            <a:r>
              <a:rPr dirty="0"/>
              <a:t>render_template,</a:t>
            </a:r>
            <a:r>
              <a:rPr dirty="0" spc="-40"/>
              <a:t> </a:t>
            </a:r>
            <a:r>
              <a:rPr dirty="0"/>
              <a:t>request,</a:t>
            </a:r>
            <a:r>
              <a:rPr dirty="0" spc="-40"/>
              <a:t> </a:t>
            </a:r>
            <a:r>
              <a:rPr dirty="0"/>
              <a:t>requests</a:t>
            </a:r>
            <a:r>
              <a:rPr dirty="0" spc="-35"/>
              <a:t> </a:t>
            </a:r>
            <a:r>
              <a:rPr dirty="0" spc="-25"/>
              <a:t>and </a:t>
            </a:r>
            <a:r>
              <a:rPr dirty="0" spc="-10"/>
              <a:t>unquote.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00956" cy="3197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44718" y="7292512"/>
              <a:ext cx="3443281" cy="2994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5523" y="906012"/>
            <a:ext cx="11356340" cy="1899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300" spc="1295"/>
              <a:t>Project</a:t>
            </a:r>
            <a:r>
              <a:rPr dirty="0" sz="12300" spc="-15"/>
              <a:t> </a:t>
            </a:r>
            <a:r>
              <a:rPr dirty="0" sz="12300" spc="1125"/>
              <a:t>Goals</a:t>
            </a:r>
            <a:endParaRPr sz="12300"/>
          </a:p>
        </p:txBody>
      </p:sp>
      <p:sp>
        <p:nvSpPr>
          <p:cNvPr id="3" name="object 3" descr=""/>
          <p:cNvSpPr txBox="1"/>
          <p:nvPr/>
        </p:nvSpPr>
        <p:spPr>
          <a:xfrm>
            <a:off x="1450688" y="5026211"/>
            <a:ext cx="6310630" cy="33972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7100"/>
              </a:lnSpc>
              <a:spcBef>
                <a:spcPts val="90"/>
              </a:spcBef>
              <a:tabLst>
                <a:tab pos="366395" algn="l"/>
                <a:tab pos="1358265" algn="l"/>
                <a:tab pos="1611630" algn="l"/>
                <a:tab pos="1773555" algn="l"/>
                <a:tab pos="1793239" algn="l"/>
                <a:tab pos="1995805" algn="l"/>
                <a:tab pos="2451100" algn="l"/>
                <a:tab pos="2562860" algn="l"/>
                <a:tab pos="2724785" algn="l"/>
                <a:tab pos="2764790" algn="l"/>
                <a:tab pos="3473450" algn="l"/>
                <a:tab pos="3503929" algn="l"/>
                <a:tab pos="3797300" algn="l"/>
                <a:tab pos="4020185" algn="l"/>
                <a:tab pos="4576445" algn="l"/>
                <a:tab pos="4606925" algn="l"/>
                <a:tab pos="4739005" algn="l"/>
                <a:tab pos="4869815" algn="l"/>
              </a:tabLst>
            </a:pPr>
            <a:r>
              <a:rPr dirty="0" sz="3150" spc="195">
                <a:solidFill>
                  <a:srgbClr val="2F3237"/>
                </a:solidFill>
                <a:latin typeface="Lucida Sans Unicode"/>
                <a:cs typeface="Lucida Sans Unicode"/>
              </a:rPr>
              <a:t>U</a:t>
            </a:r>
            <a:r>
              <a:rPr dirty="0" sz="3150" spc="195" b="1">
                <a:solidFill>
                  <a:srgbClr val="2F3237"/>
                </a:solidFill>
                <a:latin typeface="Calibri"/>
                <a:cs typeface="Calibri"/>
              </a:rPr>
              <a:t>ser-</a:t>
            </a:r>
            <a:r>
              <a:rPr dirty="0" sz="3150" spc="210" b="1">
                <a:solidFill>
                  <a:srgbClr val="2F3237"/>
                </a:solidFill>
                <a:latin typeface="Calibri"/>
                <a:cs typeface="Calibri"/>
              </a:rPr>
              <a:t>Friendly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	</a:t>
            </a:r>
            <a:r>
              <a:rPr dirty="0" sz="3150" spc="160" b="1">
                <a:solidFill>
                  <a:srgbClr val="2F3237"/>
                </a:solidFill>
                <a:latin typeface="Calibri"/>
                <a:cs typeface="Calibri"/>
              </a:rPr>
              <a:t>Interface: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		</a:t>
            </a:r>
            <a:r>
              <a:rPr dirty="0" sz="3150" spc="190" b="1">
                <a:solidFill>
                  <a:srgbClr val="2F3237"/>
                </a:solidFill>
                <a:latin typeface="Calibri"/>
                <a:cs typeface="Calibri"/>
              </a:rPr>
              <a:t>Develop </a:t>
            </a:r>
            <a:r>
              <a:rPr dirty="0" sz="3150" spc="55" b="1">
                <a:solidFill>
                  <a:srgbClr val="2F3237"/>
                </a:solidFill>
                <a:latin typeface="Calibri"/>
                <a:cs typeface="Calibri"/>
              </a:rPr>
              <a:t>a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</a:t>
            </a:r>
            <a:r>
              <a:rPr dirty="0" sz="3150" spc="220" b="1">
                <a:solidFill>
                  <a:srgbClr val="2F3237"/>
                </a:solidFill>
                <a:latin typeface="Calibri"/>
                <a:cs typeface="Calibri"/>
              </a:rPr>
              <a:t>visually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</a:t>
            </a:r>
            <a:r>
              <a:rPr dirty="0" sz="3150" spc="204" b="1">
                <a:solidFill>
                  <a:srgbClr val="2F3237"/>
                </a:solidFill>
                <a:latin typeface="Calibri"/>
                <a:cs typeface="Calibri"/>
              </a:rPr>
              <a:t>appealing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</a:t>
            </a:r>
            <a:r>
              <a:rPr dirty="0" sz="3150" spc="155" b="1">
                <a:solidFill>
                  <a:srgbClr val="2F3237"/>
                </a:solidFill>
                <a:latin typeface="Calibri"/>
                <a:cs typeface="Calibri"/>
              </a:rPr>
              <a:t>and </a:t>
            </a:r>
            <a:r>
              <a:rPr dirty="0" sz="3150" spc="180" b="1">
                <a:solidFill>
                  <a:srgbClr val="2F3237"/>
                </a:solidFill>
                <a:latin typeface="Calibri"/>
                <a:cs typeface="Calibri"/>
              </a:rPr>
              <a:t>intuitive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	</a:t>
            </a:r>
            <a:r>
              <a:rPr dirty="0" sz="3150" spc="150" b="1">
                <a:solidFill>
                  <a:srgbClr val="2F3237"/>
                </a:solidFill>
                <a:latin typeface="Calibri"/>
                <a:cs typeface="Calibri"/>
              </a:rPr>
              <a:t>user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</a:t>
            </a:r>
            <a:r>
              <a:rPr dirty="0" sz="3150" spc="175" b="1">
                <a:solidFill>
                  <a:srgbClr val="2F3237"/>
                </a:solidFill>
                <a:latin typeface="Calibri"/>
                <a:cs typeface="Calibri"/>
              </a:rPr>
              <a:t>interface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</a:t>
            </a:r>
            <a:r>
              <a:rPr dirty="0" sz="3150" spc="155" b="1">
                <a:solidFill>
                  <a:srgbClr val="2F3237"/>
                </a:solidFill>
                <a:latin typeface="Calibri"/>
                <a:cs typeface="Calibri"/>
              </a:rPr>
              <a:t>that </a:t>
            </a:r>
            <a:r>
              <a:rPr dirty="0" sz="3150" spc="175" b="1">
                <a:solidFill>
                  <a:srgbClr val="2F3237"/>
                </a:solidFill>
                <a:latin typeface="Calibri"/>
                <a:cs typeface="Calibri"/>
              </a:rPr>
              <a:t>makes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</a:t>
            </a:r>
            <a:r>
              <a:rPr dirty="0" sz="3150" spc="140" b="1">
                <a:solidFill>
                  <a:srgbClr val="2F3237"/>
                </a:solidFill>
                <a:latin typeface="Calibri"/>
                <a:cs typeface="Calibri"/>
              </a:rPr>
              <a:t>it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</a:t>
            </a:r>
            <a:r>
              <a:rPr dirty="0" sz="3150" spc="-655" b="1">
                <a:solidFill>
                  <a:srgbClr val="2F3237"/>
                </a:solidFill>
                <a:latin typeface="Calibri"/>
                <a:cs typeface="Calibri"/>
              </a:rPr>
              <a:t> </a:t>
            </a:r>
            <a:r>
              <a:rPr dirty="0" sz="3150" spc="170" b="1">
                <a:solidFill>
                  <a:srgbClr val="2F3237"/>
                </a:solidFill>
                <a:latin typeface="Calibri"/>
                <a:cs typeface="Calibri"/>
              </a:rPr>
              <a:t>easy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	</a:t>
            </a:r>
            <a:r>
              <a:rPr dirty="0" sz="3150" spc="185" b="1">
                <a:solidFill>
                  <a:srgbClr val="2F3237"/>
                </a:solidFill>
                <a:latin typeface="Calibri"/>
                <a:cs typeface="Calibri"/>
              </a:rPr>
              <a:t>for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</a:t>
            </a:r>
            <a:r>
              <a:rPr dirty="0" sz="3150" spc="155" b="1">
                <a:solidFill>
                  <a:srgbClr val="2F3237"/>
                </a:solidFill>
                <a:latin typeface="Calibri"/>
                <a:cs typeface="Calibri"/>
              </a:rPr>
              <a:t>users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	</a:t>
            </a:r>
            <a:r>
              <a:rPr dirty="0" sz="3150" spc="165" b="1">
                <a:solidFill>
                  <a:srgbClr val="2F3237"/>
                </a:solidFill>
                <a:latin typeface="Calibri"/>
                <a:cs typeface="Calibri"/>
              </a:rPr>
              <a:t>to </a:t>
            </a:r>
            <a:r>
              <a:rPr dirty="0" sz="3150" spc="190" b="1">
                <a:solidFill>
                  <a:srgbClr val="2F3237"/>
                </a:solidFill>
                <a:latin typeface="Calibri"/>
                <a:cs typeface="Calibri"/>
              </a:rPr>
              <a:t>navigate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	</a:t>
            </a:r>
            <a:r>
              <a:rPr dirty="0" sz="3150" spc="160" b="1">
                <a:solidFill>
                  <a:srgbClr val="2F3237"/>
                </a:solidFill>
                <a:latin typeface="Calibri"/>
                <a:cs typeface="Calibri"/>
              </a:rPr>
              <a:t>the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	</a:t>
            </a:r>
            <a:r>
              <a:rPr dirty="0" sz="3150" spc="110" b="1">
                <a:solidFill>
                  <a:srgbClr val="2F3237"/>
                </a:solidFill>
                <a:latin typeface="Calibri"/>
                <a:cs typeface="Calibri"/>
              </a:rPr>
              <a:t>app,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	</a:t>
            </a:r>
            <a:r>
              <a:rPr dirty="0" sz="3150" spc="170" b="1">
                <a:solidFill>
                  <a:srgbClr val="2F3237"/>
                </a:solidFill>
                <a:latin typeface="Calibri"/>
                <a:cs typeface="Calibri"/>
              </a:rPr>
              <a:t>search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	</a:t>
            </a:r>
            <a:r>
              <a:rPr dirty="0" sz="3150" spc="190" b="1">
                <a:solidFill>
                  <a:srgbClr val="2F3237"/>
                </a:solidFill>
                <a:latin typeface="Calibri"/>
                <a:cs typeface="Calibri"/>
              </a:rPr>
              <a:t>for </a:t>
            </a:r>
            <a:r>
              <a:rPr dirty="0" sz="3150" spc="150" b="1">
                <a:solidFill>
                  <a:srgbClr val="2F3237"/>
                </a:solidFill>
                <a:latin typeface="Calibri"/>
                <a:cs typeface="Calibri"/>
              </a:rPr>
              <a:t>recipes,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</a:t>
            </a:r>
            <a:r>
              <a:rPr dirty="0" sz="3150" spc="155" b="1">
                <a:solidFill>
                  <a:srgbClr val="2F3237"/>
                </a:solidFill>
                <a:latin typeface="Calibri"/>
                <a:cs typeface="Calibri"/>
              </a:rPr>
              <a:t>and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</a:t>
            </a:r>
            <a:r>
              <a:rPr dirty="0" sz="3150" spc="180" b="1">
                <a:solidFill>
                  <a:srgbClr val="2F3237"/>
                </a:solidFill>
                <a:latin typeface="Calibri"/>
                <a:cs typeface="Calibri"/>
              </a:rPr>
              <a:t>access</a:t>
            </a:r>
            <a:r>
              <a:rPr dirty="0" sz="3150" b="1">
                <a:solidFill>
                  <a:srgbClr val="2F3237"/>
                </a:solidFill>
                <a:latin typeface="Calibri"/>
                <a:cs typeface="Calibri"/>
              </a:rPr>
              <a:t>	</a:t>
            </a:r>
            <a:r>
              <a:rPr dirty="0" sz="3150" spc="155" b="1">
                <a:solidFill>
                  <a:srgbClr val="2F3237"/>
                </a:solidFill>
                <a:latin typeface="Calibri"/>
                <a:cs typeface="Calibri"/>
              </a:rPr>
              <a:t>features.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53103" y="3449204"/>
            <a:ext cx="85788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5">
                <a:solidFill>
                  <a:srgbClr val="FFFFFF"/>
                </a:solidFill>
                <a:latin typeface="Cambria"/>
                <a:cs typeface="Cambria"/>
              </a:rPr>
              <a:t>01</a:t>
            </a:r>
            <a:endParaRPr sz="60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014517" y="4776045"/>
            <a:ext cx="6988175" cy="4482465"/>
          </a:xfrm>
          <a:custGeom>
            <a:avLst/>
            <a:gdLst/>
            <a:ahLst/>
            <a:cxnLst/>
            <a:rect l="l" t="t" r="r" b="b"/>
            <a:pathLst>
              <a:path w="6988175" h="4482465">
                <a:moveTo>
                  <a:pt x="6549859" y="0"/>
                </a:moveTo>
                <a:lnTo>
                  <a:pt x="6597057" y="7043"/>
                </a:lnTo>
                <a:lnTo>
                  <a:pt x="6643125" y="18620"/>
                </a:lnTo>
                <a:lnTo>
                  <a:pt x="6687742" y="34599"/>
                </a:lnTo>
                <a:lnTo>
                  <a:pt x="6730590" y="54849"/>
                </a:lnTo>
                <a:lnTo>
                  <a:pt x="6771351" y="79237"/>
                </a:lnTo>
                <a:lnTo>
                  <a:pt x="6809706" y="107632"/>
                </a:lnTo>
                <a:lnTo>
                  <a:pt x="6845337" y="139901"/>
                </a:lnTo>
                <a:lnTo>
                  <a:pt x="6877606" y="175532"/>
                </a:lnTo>
                <a:lnTo>
                  <a:pt x="6906000" y="213887"/>
                </a:lnTo>
                <a:lnTo>
                  <a:pt x="6930388" y="254647"/>
                </a:lnTo>
                <a:lnTo>
                  <a:pt x="6950638" y="297496"/>
                </a:lnTo>
                <a:lnTo>
                  <a:pt x="6966618" y="342113"/>
                </a:lnTo>
                <a:lnTo>
                  <a:pt x="6978195" y="388180"/>
                </a:lnTo>
                <a:lnTo>
                  <a:pt x="6985238" y="435379"/>
                </a:lnTo>
                <a:lnTo>
                  <a:pt x="6987615" y="483392"/>
                </a:lnTo>
                <a:lnTo>
                  <a:pt x="6987615" y="3996450"/>
                </a:lnTo>
                <a:lnTo>
                  <a:pt x="6985238" y="4044463"/>
                </a:lnTo>
                <a:lnTo>
                  <a:pt x="6978195" y="4091662"/>
                </a:lnTo>
                <a:lnTo>
                  <a:pt x="6966618" y="4137729"/>
                </a:lnTo>
                <a:lnTo>
                  <a:pt x="6950638" y="4182346"/>
                </a:lnTo>
                <a:lnTo>
                  <a:pt x="6930388" y="4225194"/>
                </a:lnTo>
                <a:lnTo>
                  <a:pt x="6906000" y="4265955"/>
                </a:lnTo>
                <a:lnTo>
                  <a:pt x="6877606" y="4304310"/>
                </a:lnTo>
                <a:lnTo>
                  <a:pt x="6845337" y="4339941"/>
                </a:lnTo>
                <a:lnTo>
                  <a:pt x="6809706" y="4372210"/>
                </a:lnTo>
                <a:lnTo>
                  <a:pt x="6771351" y="4400605"/>
                </a:lnTo>
                <a:lnTo>
                  <a:pt x="6730590" y="4424993"/>
                </a:lnTo>
                <a:lnTo>
                  <a:pt x="6687742" y="4445243"/>
                </a:lnTo>
                <a:lnTo>
                  <a:pt x="6643125" y="4461222"/>
                </a:lnTo>
                <a:lnTo>
                  <a:pt x="6597057" y="4472799"/>
                </a:lnTo>
                <a:lnTo>
                  <a:pt x="6549858" y="4479843"/>
                </a:lnTo>
                <a:lnTo>
                  <a:pt x="6501846" y="4482220"/>
                </a:lnTo>
                <a:lnTo>
                  <a:pt x="464771" y="4482220"/>
                </a:lnTo>
                <a:lnTo>
                  <a:pt x="416759" y="4479843"/>
                </a:lnTo>
                <a:lnTo>
                  <a:pt x="369560" y="4472799"/>
                </a:lnTo>
                <a:lnTo>
                  <a:pt x="323492" y="4461222"/>
                </a:lnTo>
                <a:lnTo>
                  <a:pt x="278875" y="4445243"/>
                </a:lnTo>
                <a:lnTo>
                  <a:pt x="236027" y="4424993"/>
                </a:lnTo>
                <a:lnTo>
                  <a:pt x="195266" y="4400605"/>
                </a:lnTo>
                <a:lnTo>
                  <a:pt x="156911" y="4372210"/>
                </a:lnTo>
                <a:lnTo>
                  <a:pt x="121280" y="4339941"/>
                </a:lnTo>
                <a:lnTo>
                  <a:pt x="89011" y="4304310"/>
                </a:lnTo>
                <a:lnTo>
                  <a:pt x="60617" y="4265955"/>
                </a:lnTo>
                <a:lnTo>
                  <a:pt x="36229" y="4225194"/>
                </a:lnTo>
                <a:lnTo>
                  <a:pt x="15979" y="4182346"/>
                </a:lnTo>
                <a:lnTo>
                  <a:pt x="0" y="4137729"/>
                </a:lnTo>
              </a:path>
              <a:path w="6988175" h="4482465">
                <a:moveTo>
                  <a:pt x="89011" y="175532"/>
                </a:moveTo>
                <a:lnTo>
                  <a:pt x="121280" y="139901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9285916" y="4856179"/>
            <a:ext cx="6424295" cy="369252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algn="ctr" marR="125730">
              <a:lnSpc>
                <a:spcPct val="100000"/>
              </a:lnSpc>
              <a:spcBef>
                <a:spcPts val="625"/>
              </a:spcBef>
              <a:tabLst>
                <a:tab pos="1323340" algn="l"/>
                <a:tab pos="2113280" algn="l"/>
              </a:tabLst>
            </a:pPr>
            <a:r>
              <a:rPr dirty="0" sz="3000" spc="150" b="1">
                <a:latin typeface="Calibri"/>
                <a:cs typeface="Calibri"/>
              </a:rPr>
              <a:t>Search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14" b="1">
                <a:latin typeface="Calibri"/>
                <a:cs typeface="Calibri"/>
              </a:rPr>
              <a:t>and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75" b="1">
                <a:latin typeface="Calibri"/>
                <a:cs typeface="Calibri"/>
              </a:rPr>
              <a:t>filtering:</a:t>
            </a:r>
            <a:endParaRPr sz="3000">
              <a:latin typeface="Calibri"/>
              <a:cs typeface="Calibri"/>
            </a:endParaRPr>
          </a:p>
          <a:p>
            <a:pPr algn="ctr" marL="12700" marR="5080" indent="132715">
              <a:lnSpc>
                <a:spcPct val="114599"/>
              </a:lnSpc>
              <a:tabLst>
                <a:tab pos="735965" algn="l"/>
                <a:tab pos="1040765" algn="l"/>
                <a:tab pos="1155065" algn="l"/>
                <a:tab pos="1297940" algn="l"/>
                <a:tab pos="1431290" algn="l"/>
                <a:tab pos="1592580" algn="l"/>
                <a:tab pos="2383155" algn="l"/>
                <a:tab pos="2602230" algn="l"/>
                <a:tab pos="2649855" algn="l"/>
                <a:tab pos="2887980" algn="l"/>
                <a:tab pos="3001645" algn="l"/>
                <a:tab pos="3249295" algn="l"/>
                <a:tab pos="3439795" algn="l"/>
                <a:tab pos="3649345" algn="l"/>
                <a:tab pos="4173220" algn="l"/>
                <a:tab pos="4439920" algn="l"/>
                <a:tab pos="4468495" algn="l"/>
                <a:tab pos="4763135" algn="l"/>
                <a:tab pos="4982210" algn="l"/>
                <a:tab pos="5153660" algn="l"/>
              </a:tabLst>
            </a:pPr>
            <a:r>
              <a:rPr dirty="0" sz="3000" spc="215" b="1">
                <a:latin typeface="Calibri"/>
                <a:cs typeface="Calibri"/>
              </a:rPr>
              <a:t>To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65" b="1">
                <a:latin typeface="Calibri"/>
                <a:cs typeface="Calibri"/>
              </a:rPr>
              <a:t>find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45" b="1">
                <a:latin typeface="Calibri"/>
                <a:cs typeface="Calibri"/>
              </a:rPr>
              <a:t>recipes</a:t>
            </a:r>
            <a:r>
              <a:rPr dirty="0" sz="3000" b="1">
                <a:latin typeface="Calibri"/>
                <a:cs typeface="Calibri"/>
              </a:rPr>
              <a:t>		</a:t>
            </a:r>
            <a:r>
              <a:rPr dirty="0" sz="3000" spc="120" b="1">
                <a:latin typeface="Calibri"/>
                <a:cs typeface="Calibri"/>
              </a:rPr>
              <a:t>based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45" b="1">
                <a:latin typeface="Calibri"/>
                <a:cs typeface="Calibri"/>
              </a:rPr>
              <a:t>on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40" b="1">
                <a:latin typeface="Calibri"/>
                <a:cs typeface="Calibri"/>
              </a:rPr>
              <a:t>various </a:t>
            </a:r>
            <a:r>
              <a:rPr dirty="0" sz="3000" spc="135" b="1">
                <a:latin typeface="Calibri"/>
                <a:cs typeface="Calibri"/>
              </a:rPr>
              <a:t>criteria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60" b="1">
                <a:latin typeface="Calibri"/>
                <a:cs typeface="Calibri"/>
              </a:rPr>
              <a:t>such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85" b="1">
                <a:latin typeface="Calibri"/>
                <a:cs typeface="Calibri"/>
              </a:rPr>
              <a:t>as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40" b="1">
                <a:latin typeface="Calibri"/>
                <a:cs typeface="Calibri"/>
              </a:rPr>
              <a:t>ingredients,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55" b="1">
                <a:latin typeface="Calibri"/>
                <a:cs typeface="Calibri"/>
              </a:rPr>
              <a:t>cuisine </a:t>
            </a:r>
            <a:r>
              <a:rPr dirty="0" sz="3000" spc="114" b="1">
                <a:latin typeface="Calibri"/>
                <a:cs typeface="Calibri"/>
              </a:rPr>
              <a:t>type,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200" b="1">
                <a:latin typeface="Calibri"/>
                <a:cs typeface="Calibri"/>
              </a:rPr>
              <a:t>cooking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14" b="1">
                <a:latin typeface="Calibri"/>
                <a:cs typeface="Calibri"/>
              </a:rPr>
              <a:t>time,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14" b="1">
                <a:latin typeface="Calibri"/>
                <a:cs typeface="Calibri"/>
              </a:rPr>
              <a:t>and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95" b="1">
                <a:latin typeface="Calibri"/>
                <a:cs typeface="Calibri"/>
              </a:rPr>
              <a:t>difficulty </a:t>
            </a:r>
            <a:r>
              <a:rPr dirty="0" sz="3000" spc="185" b="1">
                <a:latin typeface="Calibri"/>
                <a:cs typeface="Calibri"/>
              </a:rPr>
              <a:t>level.</a:t>
            </a:r>
            <a:r>
              <a:rPr dirty="0" sz="3000" b="1">
                <a:latin typeface="Calibri"/>
                <a:cs typeface="Calibri"/>
              </a:rPr>
              <a:t>		</a:t>
            </a:r>
            <a:r>
              <a:rPr dirty="0" sz="3000" spc="170" b="1">
                <a:latin typeface="Calibri"/>
                <a:cs typeface="Calibri"/>
              </a:rPr>
              <a:t>Implement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65" b="1">
                <a:latin typeface="Calibri"/>
                <a:cs typeface="Calibri"/>
              </a:rPr>
              <a:t>filters</a:t>
            </a:r>
            <a:r>
              <a:rPr dirty="0" sz="3000" b="1">
                <a:latin typeface="Calibri"/>
                <a:cs typeface="Calibri"/>
              </a:rPr>
              <a:t>		</a:t>
            </a:r>
            <a:r>
              <a:rPr dirty="0" sz="3000" spc="135" b="1">
                <a:latin typeface="Calibri"/>
                <a:cs typeface="Calibri"/>
              </a:rPr>
              <a:t>to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50" b="1">
                <a:latin typeface="Calibri"/>
                <a:cs typeface="Calibri"/>
              </a:rPr>
              <a:t>refine </a:t>
            </a:r>
            <a:r>
              <a:rPr dirty="0" sz="3000" spc="135" b="1">
                <a:latin typeface="Calibri"/>
                <a:cs typeface="Calibri"/>
              </a:rPr>
              <a:t>search</a:t>
            </a:r>
            <a:r>
              <a:rPr dirty="0" sz="3000" b="1">
                <a:latin typeface="Calibri"/>
                <a:cs typeface="Calibri"/>
              </a:rPr>
              <a:t>		</a:t>
            </a:r>
            <a:r>
              <a:rPr dirty="0" sz="3000" spc="155" b="1">
                <a:latin typeface="Calibri"/>
                <a:cs typeface="Calibri"/>
              </a:rPr>
              <a:t>results</a:t>
            </a:r>
            <a:r>
              <a:rPr dirty="0" sz="3000" b="1">
                <a:latin typeface="Calibri"/>
                <a:cs typeface="Calibri"/>
              </a:rPr>
              <a:t>		</a:t>
            </a:r>
            <a:r>
              <a:rPr dirty="0" sz="3000" spc="114" b="1">
                <a:latin typeface="Calibri"/>
                <a:cs typeface="Calibri"/>
              </a:rPr>
              <a:t>and</a:t>
            </a:r>
            <a:r>
              <a:rPr dirty="0" sz="3000" b="1">
                <a:latin typeface="Calibri"/>
                <a:cs typeface="Calibri"/>
              </a:rPr>
              <a:t>	</a:t>
            </a:r>
            <a:r>
              <a:rPr dirty="0" sz="3000" spc="160" b="1">
                <a:latin typeface="Calibri"/>
                <a:cs typeface="Calibri"/>
              </a:rPr>
              <a:t>improve </a:t>
            </a:r>
            <a:r>
              <a:rPr dirty="0" sz="3000" spc="155" b="1">
                <a:latin typeface="Calibri"/>
                <a:cs typeface="Calibri"/>
              </a:rPr>
              <a:t>discoverability.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9369728" y="3370351"/>
            <a:ext cx="1259840" cy="1259840"/>
          </a:xfrm>
          <a:custGeom>
            <a:avLst/>
            <a:gdLst/>
            <a:ahLst/>
            <a:cxnLst/>
            <a:rect l="l" t="t" r="r" b="b"/>
            <a:pathLst>
              <a:path w="1259840" h="1259839">
                <a:moveTo>
                  <a:pt x="629642" y="1259279"/>
                </a:moveTo>
                <a:lnTo>
                  <a:pt x="582648" y="1257552"/>
                </a:lnTo>
                <a:lnTo>
                  <a:pt x="536595" y="1252452"/>
                </a:lnTo>
                <a:lnTo>
                  <a:pt x="491602" y="1244101"/>
                </a:lnTo>
                <a:lnTo>
                  <a:pt x="447790" y="1232621"/>
                </a:lnTo>
                <a:lnTo>
                  <a:pt x="405282" y="1218133"/>
                </a:lnTo>
                <a:lnTo>
                  <a:pt x="364198" y="1200759"/>
                </a:lnTo>
                <a:lnTo>
                  <a:pt x="324662" y="1180621"/>
                </a:lnTo>
                <a:lnTo>
                  <a:pt x="286793" y="1157840"/>
                </a:lnTo>
                <a:lnTo>
                  <a:pt x="250715" y="1132539"/>
                </a:lnTo>
                <a:lnTo>
                  <a:pt x="216549" y="1104839"/>
                </a:lnTo>
                <a:lnTo>
                  <a:pt x="184416" y="1074862"/>
                </a:lnTo>
                <a:lnTo>
                  <a:pt x="154439" y="1042729"/>
                </a:lnTo>
                <a:lnTo>
                  <a:pt x="126739" y="1008563"/>
                </a:lnTo>
                <a:lnTo>
                  <a:pt x="101438" y="972485"/>
                </a:lnTo>
                <a:lnTo>
                  <a:pt x="78657" y="934616"/>
                </a:lnTo>
                <a:lnTo>
                  <a:pt x="58519" y="895080"/>
                </a:lnTo>
                <a:lnTo>
                  <a:pt x="41145" y="853996"/>
                </a:lnTo>
                <a:lnTo>
                  <a:pt x="26657" y="811488"/>
                </a:lnTo>
                <a:lnTo>
                  <a:pt x="15177" y="767676"/>
                </a:lnTo>
                <a:lnTo>
                  <a:pt x="6826" y="722683"/>
                </a:lnTo>
                <a:lnTo>
                  <a:pt x="1726" y="676630"/>
                </a:lnTo>
                <a:lnTo>
                  <a:pt x="0" y="629628"/>
                </a:lnTo>
                <a:lnTo>
                  <a:pt x="1726" y="582648"/>
                </a:lnTo>
                <a:lnTo>
                  <a:pt x="6826" y="536596"/>
                </a:lnTo>
                <a:lnTo>
                  <a:pt x="15177" y="491603"/>
                </a:lnTo>
                <a:lnTo>
                  <a:pt x="26657" y="447791"/>
                </a:lnTo>
                <a:lnTo>
                  <a:pt x="41145" y="405283"/>
                </a:lnTo>
                <a:lnTo>
                  <a:pt x="58519" y="364199"/>
                </a:lnTo>
                <a:lnTo>
                  <a:pt x="78657" y="324662"/>
                </a:lnTo>
                <a:lnTo>
                  <a:pt x="101438" y="286794"/>
                </a:lnTo>
                <a:lnTo>
                  <a:pt x="126739" y="250716"/>
                </a:lnTo>
                <a:lnTo>
                  <a:pt x="154439" y="216549"/>
                </a:lnTo>
                <a:lnTo>
                  <a:pt x="184416" y="184417"/>
                </a:lnTo>
                <a:lnTo>
                  <a:pt x="216549" y="154440"/>
                </a:lnTo>
                <a:lnTo>
                  <a:pt x="250715" y="126740"/>
                </a:lnTo>
                <a:lnTo>
                  <a:pt x="286793" y="101438"/>
                </a:lnTo>
                <a:lnTo>
                  <a:pt x="324662" y="78658"/>
                </a:lnTo>
                <a:lnTo>
                  <a:pt x="364198" y="58520"/>
                </a:lnTo>
                <a:lnTo>
                  <a:pt x="405282" y="41146"/>
                </a:lnTo>
                <a:lnTo>
                  <a:pt x="447790" y="26658"/>
                </a:lnTo>
                <a:lnTo>
                  <a:pt x="491602" y="15177"/>
                </a:lnTo>
                <a:lnTo>
                  <a:pt x="536595" y="6826"/>
                </a:lnTo>
                <a:lnTo>
                  <a:pt x="582648" y="1727"/>
                </a:lnTo>
                <a:lnTo>
                  <a:pt x="629639" y="0"/>
                </a:lnTo>
                <a:lnTo>
                  <a:pt x="676630" y="1727"/>
                </a:lnTo>
                <a:lnTo>
                  <a:pt x="722682" y="6826"/>
                </a:lnTo>
                <a:lnTo>
                  <a:pt x="767675" y="15177"/>
                </a:lnTo>
                <a:lnTo>
                  <a:pt x="811487" y="26658"/>
                </a:lnTo>
                <a:lnTo>
                  <a:pt x="853996" y="41146"/>
                </a:lnTo>
                <a:lnTo>
                  <a:pt x="895079" y="58520"/>
                </a:lnTo>
                <a:lnTo>
                  <a:pt x="934616" y="78658"/>
                </a:lnTo>
                <a:lnTo>
                  <a:pt x="972484" y="101438"/>
                </a:lnTo>
                <a:lnTo>
                  <a:pt x="1008563" y="126740"/>
                </a:lnTo>
                <a:lnTo>
                  <a:pt x="1042729" y="154440"/>
                </a:lnTo>
                <a:lnTo>
                  <a:pt x="1074862" y="184417"/>
                </a:lnTo>
                <a:lnTo>
                  <a:pt x="1104839" y="216549"/>
                </a:lnTo>
                <a:lnTo>
                  <a:pt x="1132539" y="250716"/>
                </a:lnTo>
                <a:lnTo>
                  <a:pt x="1157840" y="286794"/>
                </a:lnTo>
                <a:lnTo>
                  <a:pt x="1180621" y="324662"/>
                </a:lnTo>
                <a:lnTo>
                  <a:pt x="1200759" y="364199"/>
                </a:lnTo>
                <a:lnTo>
                  <a:pt x="1218133" y="405283"/>
                </a:lnTo>
                <a:lnTo>
                  <a:pt x="1232621" y="447791"/>
                </a:lnTo>
                <a:lnTo>
                  <a:pt x="1244101" y="491603"/>
                </a:lnTo>
                <a:lnTo>
                  <a:pt x="1252452" y="536596"/>
                </a:lnTo>
                <a:lnTo>
                  <a:pt x="1257552" y="582648"/>
                </a:lnTo>
                <a:lnTo>
                  <a:pt x="1259278" y="629639"/>
                </a:lnTo>
                <a:lnTo>
                  <a:pt x="1257552" y="676630"/>
                </a:lnTo>
                <a:lnTo>
                  <a:pt x="1252452" y="722683"/>
                </a:lnTo>
                <a:lnTo>
                  <a:pt x="1244101" y="767676"/>
                </a:lnTo>
                <a:lnTo>
                  <a:pt x="1232621" y="811488"/>
                </a:lnTo>
                <a:lnTo>
                  <a:pt x="1218133" y="853996"/>
                </a:lnTo>
                <a:lnTo>
                  <a:pt x="1200759" y="895080"/>
                </a:lnTo>
                <a:lnTo>
                  <a:pt x="1180621" y="934616"/>
                </a:lnTo>
                <a:lnTo>
                  <a:pt x="1157840" y="972485"/>
                </a:lnTo>
                <a:lnTo>
                  <a:pt x="1132539" y="1008563"/>
                </a:lnTo>
                <a:lnTo>
                  <a:pt x="1104839" y="1042729"/>
                </a:lnTo>
                <a:lnTo>
                  <a:pt x="1074862" y="1074862"/>
                </a:lnTo>
                <a:lnTo>
                  <a:pt x="1042729" y="1104839"/>
                </a:lnTo>
                <a:lnTo>
                  <a:pt x="1008563" y="1132539"/>
                </a:lnTo>
                <a:lnTo>
                  <a:pt x="972484" y="1157840"/>
                </a:lnTo>
                <a:lnTo>
                  <a:pt x="934616" y="1180621"/>
                </a:lnTo>
                <a:lnTo>
                  <a:pt x="895079" y="1200759"/>
                </a:lnTo>
                <a:lnTo>
                  <a:pt x="853996" y="1218133"/>
                </a:lnTo>
                <a:lnTo>
                  <a:pt x="811487" y="1232621"/>
                </a:lnTo>
                <a:lnTo>
                  <a:pt x="767675" y="1244101"/>
                </a:lnTo>
                <a:lnTo>
                  <a:pt x="722682" y="1252452"/>
                </a:lnTo>
                <a:lnTo>
                  <a:pt x="676630" y="1257552"/>
                </a:lnTo>
                <a:lnTo>
                  <a:pt x="629642" y="1259279"/>
                </a:lnTo>
                <a:close/>
              </a:path>
            </a:pathLst>
          </a:custGeom>
          <a:solidFill>
            <a:srgbClr val="3381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9712526" y="3389145"/>
            <a:ext cx="85788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5">
                <a:solidFill>
                  <a:srgbClr val="FFFFFF"/>
                </a:solidFill>
                <a:latin typeface="Cambria"/>
                <a:cs typeface="Cambria"/>
              </a:rPr>
              <a:t>02</a:t>
            </a:r>
            <a:endParaRPr sz="6000">
              <a:latin typeface="Cambria"/>
              <a:cs typeface="Cambri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700956" cy="319791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44718" y="7292512"/>
            <a:ext cx="3443281" cy="29944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09437" rIns="0" bIns="0" rtlCol="0" vert="horz">
            <a:spAutoFit/>
          </a:bodyPr>
          <a:lstStyle/>
          <a:p>
            <a:pPr marL="3383915">
              <a:lnSpc>
                <a:spcPct val="100000"/>
              </a:lnSpc>
              <a:spcBef>
                <a:spcPts val="100"/>
              </a:spcBef>
            </a:pPr>
            <a:r>
              <a:rPr dirty="0" sz="12500" spc="1575">
                <a:latin typeface="Cambria"/>
                <a:cs typeface="Cambria"/>
              </a:rPr>
              <a:t>Data</a:t>
            </a:r>
            <a:endParaRPr sz="1250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79677" y="4272093"/>
            <a:ext cx="15492730" cy="1835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  <a:tabLst>
                <a:tab pos="1793239" algn="l"/>
                <a:tab pos="3574415" algn="l"/>
                <a:tab pos="4642485" algn="l"/>
                <a:tab pos="8916670" algn="l"/>
                <a:tab pos="11410315" algn="l"/>
                <a:tab pos="12834620" algn="l"/>
              </a:tabLst>
            </a:pPr>
            <a:r>
              <a:rPr dirty="0" u="heavy" sz="5100" b="1">
                <a:solidFill>
                  <a:srgbClr val="2F3237"/>
                </a:solidFill>
                <a:uFill>
                  <a:solidFill>
                    <a:srgbClr val="2F3237"/>
                  </a:solidFill>
                </a:uFill>
                <a:latin typeface="Consolas"/>
                <a:cs typeface="Consolas"/>
              </a:rPr>
              <a:t>API</a:t>
            </a:r>
            <a:r>
              <a:rPr dirty="0" u="heavy" sz="5100" spc="960" b="1">
                <a:solidFill>
                  <a:srgbClr val="2F3237"/>
                </a:solidFill>
                <a:uFill>
                  <a:solidFill>
                    <a:srgbClr val="2F3237"/>
                  </a:solidFill>
                </a:uFill>
                <a:latin typeface="Consolas"/>
                <a:cs typeface="Consolas"/>
              </a:rPr>
              <a:t> </a:t>
            </a:r>
            <a:r>
              <a:rPr dirty="0" u="heavy" sz="5100" b="1">
                <a:solidFill>
                  <a:srgbClr val="2F3237"/>
                </a:solidFill>
                <a:uFill>
                  <a:solidFill>
                    <a:srgbClr val="2F3237"/>
                  </a:solidFill>
                </a:uFill>
                <a:latin typeface="Consolas"/>
                <a:cs typeface="Consolas"/>
              </a:rPr>
              <a:t>Inte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g</a:t>
            </a:r>
            <a:r>
              <a:rPr dirty="0" u="heavy" sz="5100" b="1">
                <a:solidFill>
                  <a:srgbClr val="2F3237"/>
                </a:solidFill>
                <a:uFill>
                  <a:solidFill>
                    <a:srgbClr val="2F3237"/>
                  </a:solidFill>
                </a:uFill>
                <a:latin typeface="Consolas"/>
                <a:cs typeface="Consolas"/>
              </a:rPr>
              <a:t>ration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:</a:t>
            </a:r>
            <a:r>
              <a:rPr dirty="0" sz="5100" spc="96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Integrating</a:t>
            </a:r>
            <a:r>
              <a:rPr dirty="0" sz="5100" spc="96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with</a:t>
            </a:r>
            <a:r>
              <a:rPr dirty="0" sz="5100" spc="965" b="1">
                <a:solidFill>
                  <a:srgbClr val="2F3237"/>
                </a:solidFill>
                <a:latin typeface="Consolas"/>
                <a:cs typeface="Consolas"/>
              </a:rPr>
              <a:t> </a:t>
            </a:r>
            <a:r>
              <a:rPr dirty="0" sz="5100" spc="-10" b="1">
                <a:solidFill>
                  <a:srgbClr val="2F3237"/>
                </a:solidFill>
                <a:latin typeface="Consolas"/>
                <a:cs typeface="Consolas"/>
              </a:rPr>
              <a:t>external </a:t>
            </a:r>
            <a:r>
              <a:rPr dirty="0" sz="5100" spc="-20" b="1">
                <a:solidFill>
                  <a:srgbClr val="2F3237"/>
                </a:solidFill>
                <a:latin typeface="Consolas"/>
                <a:cs typeface="Consolas"/>
              </a:rPr>
              <a:t>APIs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	</a:t>
            </a:r>
            <a:r>
              <a:rPr dirty="0" sz="5100" spc="-20" b="1">
                <a:solidFill>
                  <a:srgbClr val="2F3237"/>
                </a:solidFill>
                <a:latin typeface="Consolas"/>
                <a:cs typeface="Consolas"/>
              </a:rPr>
              <a:t>such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	</a:t>
            </a:r>
            <a:r>
              <a:rPr dirty="0" sz="5100" spc="-25" b="1">
                <a:solidFill>
                  <a:srgbClr val="2F3237"/>
                </a:solidFill>
                <a:latin typeface="Consolas"/>
                <a:cs typeface="Consolas"/>
              </a:rPr>
              <a:t>as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	</a:t>
            </a:r>
            <a:r>
              <a:rPr dirty="0" sz="5100" spc="-10" b="1">
                <a:solidFill>
                  <a:srgbClr val="2F3237"/>
                </a:solidFill>
                <a:latin typeface="Consolas"/>
                <a:cs typeface="Consolas"/>
              </a:rPr>
              <a:t>Spoonacular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	</a:t>
            </a:r>
            <a:r>
              <a:rPr dirty="0" sz="5100" spc="-10" b="1">
                <a:solidFill>
                  <a:srgbClr val="2F3237"/>
                </a:solidFill>
                <a:latin typeface="Consolas"/>
                <a:cs typeface="Consolas"/>
              </a:rPr>
              <a:t>recipe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	</a:t>
            </a:r>
            <a:r>
              <a:rPr dirty="0" sz="5100" spc="-25" b="1">
                <a:solidFill>
                  <a:srgbClr val="2F3237"/>
                </a:solidFill>
                <a:latin typeface="Consolas"/>
                <a:cs typeface="Consolas"/>
              </a:rPr>
              <a:t>API</a:t>
            </a:r>
            <a:r>
              <a:rPr dirty="0" sz="5100" b="1">
                <a:solidFill>
                  <a:srgbClr val="2F3237"/>
                </a:solidFill>
                <a:latin typeface="Consolas"/>
                <a:cs typeface="Consolas"/>
              </a:rPr>
              <a:t>	</a:t>
            </a:r>
            <a:r>
              <a:rPr dirty="0" sz="5100" spc="-20" b="1">
                <a:solidFill>
                  <a:srgbClr val="2F3237"/>
                </a:solidFill>
                <a:latin typeface="Consolas"/>
                <a:cs typeface="Consolas"/>
              </a:rPr>
              <a:t>key.</a:t>
            </a:r>
            <a:endParaRPr sz="5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Chanchal Wankhade</dc:creator>
  <cp:keywords>DAGE0YNL1XA,BAF8ME6YmXA</cp:keywords>
  <dc:title>Group Project</dc:title>
  <dcterms:created xsi:type="dcterms:W3CDTF">2024-05-11T11:11:15Z</dcterms:created>
  <dcterms:modified xsi:type="dcterms:W3CDTF">2024-05-11T11:11:15Z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2024-05-11T00:00:00Z</vt:filetime>
  </property>
  <property fmtid="{D5CDD505-2E9C-101B-9397-08002B2CF9AE}" pid="3" name="Creator">
    <vt:lpwstr>Canva</vt:lpwstr>
  </property>
  <property fmtid="{D5CDD505-2E9C-101B-9397-08002B2CF9AE}" pid="4" name="LastSaved">
    <vt:filetime>2024-05-11T00:00:00Z</vt:filetime>
  </property>
  <property fmtid="{D5CDD505-2E9C-101B-9397-08002B2CF9AE}" pid="5" name="Producer">
    <vt:lpwstr>Canva</vt:lpwstr>
  </property>
</Properties>
</file>